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56" r:id="rId2"/>
  </p:sldMasterIdLst>
  <p:notesMasterIdLst>
    <p:notesMasterId r:id="rId19"/>
  </p:notesMasterIdLst>
  <p:sldIdLst>
    <p:sldId id="256" r:id="rId3"/>
    <p:sldId id="356" r:id="rId4"/>
    <p:sldId id="357" r:id="rId5"/>
    <p:sldId id="351" r:id="rId6"/>
    <p:sldId id="361" r:id="rId7"/>
    <p:sldId id="350" r:id="rId8"/>
    <p:sldId id="364" r:id="rId9"/>
    <p:sldId id="359" r:id="rId10"/>
    <p:sldId id="365" r:id="rId11"/>
    <p:sldId id="352" r:id="rId12"/>
    <p:sldId id="353" r:id="rId13"/>
    <p:sldId id="363" r:id="rId14"/>
    <p:sldId id="366" r:id="rId15"/>
    <p:sldId id="358" r:id="rId16"/>
    <p:sldId id="362" r:id="rId17"/>
    <p:sldId id="355" r:id="rId18"/>
  </p:sldIdLst>
  <p:sldSz cx="12192000" cy="6858000"/>
  <p:notesSz cx="6858000" cy="9144000"/>
  <p:embeddedFontLst>
    <p:embeddedFont>
      <p:font typeface="ITC Avant Garde Gothic LT" charset="0"/>
      <p:bold r:id="rId20"/>
    </p:embeddedFont>
    <p:embeddedFont>
      <p:font typeface="Roboto" panose="02000000000000000000" pitchFamily="2" charset="0"/>
      <p:regular r:id="rId21"/>
      <p:bold r:id="rId22"/>
      <p:italic r:id="rId23"/>
      <p:boldItalic r:id="rId24"/>
    </p:embeddedFont>
    <p:embeddedFont>
      <p:font typeface="Roboto Light" panose="02000000000000000000" pitchFamily="2" charset="0"/>
      <p:regular r:id="rId25"/>
    </p:embeddedFont>
    <p:embeddedFont>
      <p:font typeface="Roboto Light" panose="02000000000000000000" pitchFamily="2" charset="0"/>
      <p:regular r:id="rId25"/>
    </p:embeddedFont>
  </p:embeddedFont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slides" id="{46009644-0981-41CA-95D6-8AEBD5ED33CA}">
          <p14:sldIdLst>
            <p14:sldId id="256"/>
            <p14:sldId id="356"/>
            <p14:sldId id="357"/>
            <p14:sldId id="351"/>
            <p14:sldId id="361"/>
            <p14:sldId id="350"/>
            <p14:sldId id="364"/>
            <p14:sldId id="359"/>
            <p14:sldId id="365"/>
            <p14:sldId id="352"/>
            <p14:sldId id="353"/>
            <p14:sldId id="363"/>
            <p14:sldId id="366"/>
            <p14:sldId id="358"/>
            <p14:sldId id="362"/>
            <p14:sldId id="355"/>
          </p14:sldIdLst>
        </p14:section>
      </p14:sectionLst>
    </p:ext>
    <p:ext uri="{EFAFB233-063F-42B5-8137-9DF3F51BA10A}">
      <p15:sldGuideLst xmlns:p15="http://schemas.microsoft.com/office/powerpoint/2012/main">
        <p15:guide id="8" pos="3840" userDrawn="1">
          <p15:clr>
            <a:srgbClr val="A4A3A4"/>
          </p15:clr>
        </p15:guide>
        <p15:guide id="9"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51"/>
    <a:srgbClr val="006539"/>
    <a:srgbClr val="004426"/>
    <a:srgbClr val="E8EBF2"/>
    <a:srgbClr val="8D66AE"/>
    <a:srgbClr val="589FA6"/>
    <a:srgbClr val="B196C7"/>
    <a:srgbClr val="94D1D3"/>
    <a:srgbClr val="B8D7DA"/>
    <a:srgbClr val="85C2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744687-A3BC-4F7D-8CDB-53DD5A55A827}" v="408" dt="2025-09-17T11:08:34.7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87" autoAdjust="0"/>
    <p:restoredTop sz="81673" autoAdjust="0"/>
  </p:normalViewPr>
  <p:slideViewPr>
    <p:cSldViewPr snapToGrid="0">
      <p:cViewPr>
        <p:scale>
          <a:sx n="66" d="100"/>
          <a:sy n="66" d="100"/>
        </p:scale>
        <p:origin x="1056" y="-82"/>
      </p:cViewPr>
      <p:guideLst>
        <p:guide pos="3840"/>
        <p:guide orient="horz" pos="2160"/>
      </p:guideLst>
    </p:cSldViewPr>
  </p:slideViewPr>
  <p:notesTextViewPr>
    <p:cViewPr>
      <p:scale>
        <a:sx n="100" d="100"/>
        <a:sy n="100" d="100"/>
      </p:scale>
      <p:origin x="0" y="0"/>
    </p:cViewPr>
  </p:notesTextViewPr>
  <p:notesViewPr>
    <p:cSldViewPr snapToGrid="0">
      <p:cViewPr varScale="1">
        <p:scale>
          <a:sx n="83" d="100"/>
          <a:sy n="83" d="100"/>
        </p:scale>
        <p:origin x="3992"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Munoz" userId="f523ce2d-69af-4177-8fdd-4b534a4a7d68" providerId="ADAL" clId="{81DC2AEB-C091-40EE-82B8-EB993CEC3B0A}"/>
    <pc:docChg chg="modSld">
      <pc:chgData name="Paul Munoz" userId="f523ce2d-69af-4177-8fdd-4b534a4a7d68" providerId="ADAL" clId="{81DC2AEB-C091-40EE-82B8-EB993CEC3B0A}" dt="2025-06-09T06:58:42.889" v="144" actId="20577"/>
      <pc:docMkLst>
        <pc:docMk/>
      </pc:docMkLst>
      <pc:sldChg chg="modSp mod">
        <pc:chgData name="Paul Munoz" userId="f523ce2d-69af-4177-8fdd-4b534a4a7d68" providerId="ADAL" clId="{81DC2AEB-C091-40EE-82B8-EB993CEC3B0A}" dt="2025-06-09T06:52:40.527" v="1" actId="20577"/>
        <pc:sldMkLst>
          <pc:docMk/>
          <pc:sldMk cId="2580432805" sldId="256"/>
        </pc:sldMkLst>
      </pc:sldChg>
      <pc:sldChg chg="modSp modNotesTx">
        <pc:chgData name="Paul Munoz" userId="f523ce2d-69af-4177-8fdd-4b534a4a7d68" providerId="ADAL" clId="{81DC2AEB-C091-40EE-82B8-EB993CEC3B0A}" dt="2025-06-09T06:58:25.425" v="139" actId="20577"/>
        <pc:sldMkLst>
          <pc:docMk/>
          <pc:sldMk cId="1410544283" sldId="324"/>
        </pc:sldMkLst>
      </pc:sldChg>
      <pc:sldChg chg="modSp mod modNotesTx">
        <pc:chgData name="Paul Munoz" userId="f523ce2d-69af-4177-8fdd-4b534a4a7d68" providerId="ADAL" clId="{81DC2AEB-C091-40EE-82B8-EB993CEC3B0A}" dt="2025-06-09T06:54:48.434" v="86" actId="20577"/>
        <pc:sldMkLst>
          <pc:docMk/>
          <pc:sldMk cId="3800137478" sldId="332"/>
        </pc:sldMkLst>
      </pc:sldChg>
      <pc:sldChg chg="modNotesTx">
        <pc:chgData name="Paul Munoz" userId="f523ce2d-69af-4177-8fdd-4b534a4a7d68" providerId="ADAL" clId="{81DC2AEB-C091-40EE-82B8-EB993CEC3B0A}" dt="2025-06-09T06:58:36.323" v="142" actId="20577"/>
        <pc:sldMkLst>
          <pc:docMk/>
          <pc:sldMk cId="2601256692" sldId="352"/>
        </pc:sldMkLst>
      </pc:sldChg>
      <pc:sldChg chg="modSp modAnim">
        <pc:chgData name="Paul Munoz" userId="f523ce2d-69af-4177-8fdd-4b534a4a7d68" providerId="ADAL" clId="{81DC2AEB-C091-40EE-82B8-EB993CEC3B0A}" dt="2025-06-09T06:57:00.850" v="133" actId="20577"/>
        <pc:sldMkLst>
          <pc:docMk/>
          <pc:sldMk cId="2168782976" sldId="353"/>
        </pc:sldMkLst>
      </pc:sldChg>
      <pc:sldChg chg="modSp mod modNotesTx">
        <pc:chgData name="Paul Munoz" userId="f523ce2d-69af-4177-8fdd-4b534a4a7d68" providerId="ADAL" clId="{81DC2AEB-C091-40EE-82B8-EB993CEC3B0A}" dt="2025-06-09T06:58:42.889" v="144" actId="20577"/>
        <pc:sldMkLst>
          <pc:docMk/>
          <pc:sldMk cId="3831086659" sldId="354"/>
        </pc:sldMkLst>
      </pc:sldChg>
      <pc:sldChg chg="modSp mod">
        <pc:chgData name="Paul Munoz" userId="f523ce2d-69af-4177-8fdd-4b534a4a7d68" providerId="ADAL" clId="{81DC2AEB-C091-40EE-82B8-EB993CEC3B0A}" dt="2025-06-09T06:55:46.337" v="101" actId="20577"/>
        <pc:sldMkLst>
          <pc:docMk/>
          <pc:sldMk cId="1082897760" sldId="355"/>
        </pc:sldMkLst>
      </pc:sldChg>
      <pc:sldChg chg="modNotesTx">
        <pc:chgData name="Paul Munoz" userId="f523ce2d-69af-4177-8fdd-4b534a4a7d68" providerId="ADAL" clId="{81DC2AEB-C091-40EE-82B8-EB993CEC3B0A}" dt="2025-06-09T06:58:29.743" v="140" actId="20577"/>
        <pc:sldMkLst>
          <pc:docMk/>
          <pc:sldMk cId="1469727398" sldId="356"/>
        </pc:sldMkLst>
      </pc:sldChg>
    </pc:docChg>
  </pc:docChgLst>
  <pc:docChgLst>
    <pc:chgData name="Paul Munoz" userId="f523ce2d-69af-4177-8fdd-4b534a4a7d68" providerId="ADAL" clId="{7ADABA6B-4830-4E86-B5B9-08134200C911}"/>
    <pc:docChg chg="undo custSel addSld delSld modSld sldOrd modSection">
      <pc:chgData name="Paul Munoz" userId="f523ce2d-69af-4177-8fdd-4b534a4a7d68" providerId="ADAL" clId="{7ADABA6B-4830-4E86-B5B9-08134200C911}" dt="2025-09-17T11:08:40.694" v="3953" actId="255"/>
      <pc:docMkLst>
        <pc:docMk/>
      </pc:docMkLst>
      <pc:sldChg chg="addSp delSp modSp mod modNotesTx">
        <pc:chgData name="Paul Munoz" userId="f523ce2d-69af-4177-8fdd-4b534a4a7d68" providerId="ADAL" clId="{7ADABA6B-4830-4E86-B5B9-08134200C911}" dt="2025-09-09T12:23:35.977" v="342" actId="20577"/>
        <pc:sldMkLst>
          <pc:docMk/>
          <pc:sldMk cId="2580432805" sldId="256"/>
        </pc:sldMkLst>
        <pc:spChg chg="mod">
          <ac:chgData name="Paul Munoz" userId="f523ce2d-69af-4177-8fdd-4b534a4a7d68" providerId="ADAL" clId="{7ADABA6B-4830-4E86-B5B9-08134200C911}" dt="2025-09-09T12:23:35.977" v="342" actId="20577"/>
          <ac:spMkLst>
            <pc:docMk/>
            <pc:sldMk cId="2580432805" sldId="256"/>
            <ac:spMk id="6" creationId="{2C365915-1CD6-D8D0-2006-C233855F4573}"/>
          </ac:spMkLst>
        </pc:spChg>
        <pc:spChg chg="add mod">
          <ac:chgData name="Paul Munoz" userId="f523ce2d-69af-4177-8fdd-4b534a4a7d68" providerId="ADAL" clId="{7ADABA6B-4830-4E86-B5B9-08134200C911}" dt="2025-09-09T10:36:08.446" v="262" actId="27636"/>
          <ac:spMkLst>
            <pc:docMk/>
            <pc:sldMk cId="2580432805" sldId="256"/>
            <ac:spMk id="20" creationId="{E8C7A574-1275-6510-4998-BC0734B0ED64}"/>
          </ac:spMkLst>
        </pc:spChg>
        <pc:spChg chg="add mod">
          <ac:chgData name="Paul Munoz" userId="f523ce2d-69af-4177-8fdd-4b534a4a7d68" providerId="ADAL" clId="{7ADABA6B-4830-4E86-B5B9-08134200C911}" dt="2025-09-09T10:36:19.907" v="268" actId="1076"/>
          <ac:spMkLst>
            <pc:docMk/>
            <pc:sldMk cId="2580432805" sldId="256"/>
            <ac:spMk id="22" creationId="{022D62ED-3912-A625-A8A2-3967E822A50A}"/>
          </ac:spMkLst>
        </pc:spChg>
        <pc:picChg chg="add mod">
          <ac:chgData name="Paul Munoz" userId="f523ce2d-69af-4177-8fdd-4b534a4a7d68" providerId="ADAL" clId="{7ADABA6B-4830-4E86-B5B9-08134200C911}" dt="2025-09-09T10:35:39.803" v="251" actId="1076"/>
          <ac:picMkLst>
            <pc:docMk/>
            <pc:sldMk cId="2580432805" sldId="256"/>
            <ac:picMk id="19" creationId="{A17CB5C1-7CBB-10AF-2854-698543D78F59}"/>
          </ac:picMkLst>
        </pc:picChg>
      </pc:sldChg>
      <pc:sldChg chg="del">
        <pc:chgData name="Paul Munoz" userId="f523ce2d-69af-4177-8fdd-4b534a4a7d68" providerId="ADAL" clId="{7ADABA6B-4830-4E86-B5B9-08134200C911}" dt="2025-09-09T10:09:08.957" v="0" actId="47"/>
        <pc:sldMkLst>
          <pc:docMk/>
          <pc:sldMk cId="1410544283" sldId="324"/>
        </pc:sldMkLst>
      </pc:sldChg>
      <pc:sldChg chg="del">
        <pc:chgData name="Paul Munoz" userId="f523ce2d-69af-4177-8fdd-4b534a4a7d68" providerId="ADAL" clId="{7ADABA6B-4830-4E86-B5B9-08134200C911}" dt="2025-09-09T10:09:08.957" v="0" actId="47"/>
        <pc:sldMkLst>
          <pc:docMk/>
          <pc:sldMk cId="3800137478" sldId="332"/>
        </pc:sldMkLst>
      </pc:sldChg>
      <pc:sldChg chg="addSp delSp modSp mod">
        <pc:chgData name="Paul Munoz" userId="f523ce2d-69af-4177-8fdd-4b534a4a7d68" providerId="ADAL" clId="{7ADABA6B-4830-4E86-B5B9-08134200C911}" dt="2025-09-16T13:36:11.406" v="2009" actId="122"/>
        <pc:sldMkLst>
          <pc:docMk/>
          <pc:sldMk cId="2979101063" sldId="350"/>
        </pc:sldMkLst>
        <pc:spChg chg="mod">
          <ac:chgData name="Paul Munoz" userId="f523ce2d-69af-4177-8fdd-4b534a4a7d68" providerId="ADAL" clId="{7ADABA6B-4830-4E86-B5B9-08134200C911}" dt="2025-09-09T13:35:36.811" v="615" actId="20577"/>
          <ac:spMkLst>
            <pc:docMk/>
            <pc:sldMk cId="2979101063" sldId="350"/>
            <ac:spMk id="2" creationId="{EF6A8A19-9B07-08D5-7114-5EEF641BDB65}"/>
          </ac:spMkLst>
        </pc:spChg>
        <pc:spChg chg="add mod">
          <ac:chgData name="Paul Munoz" userId="f523ce2d-69af-4177-8fdd-4b534a4a7d68" providerId="ADAL" clId="{7ADABA6B-4830-4E86-B5B9-08134200C911}" dt="2025-09-16T13:36:09.615" v="2008" actId="122"/>
          <ac:spMkLst>
            <pc:docMk/>
            <pc:sldMk cId="2979101063" sldId="350"/>
            <ac:spMk id="3" creationId="{03209BEB-A786-A519-97BA-B6F020B617F0}"/>
          </ac:spMkLst>
        </pc:spChg>
        <pc:spChg chg="add mod">
          <ac:chgData name="Paul Munoz" userId="f523ce2d-69af-4177-8fdd-4b534a4a7d68" providerId="ADAL" clId="{7ADABA6B-4830-4E86-B5B9-08134200C911}" dt="2025-09-09T12:22:46.332" v="319"/>
          <ac:spMkLst>
            <pc:docMk/>
            <pc:sldMk cId="2979101063" sldId="350"/>
            <ac:spMk id="4" creationId="{41BE5D7B-2BFA-9EB3-9B1D-387D4AF20A57}"/>
          </ac:spMkLst>
        </pc:spChg>
        <pc:spChg chg="add del mod">
          <ac:chgData name="Paul Munoz" userId="f523ce2d-69af-4177-8fdd-4b534a4a7d68" providerId="ADAL" clId="{7ADABA6B-4830-4E86-B5B9-08134200C911}" dt="2025-09-16T13:36:11.406" v="2009" actId="122"/>
          <ac:spMkLst>
            <pc:docMk/>
            <pc:sldMk cId="2979101063" sldId="350"/>
            <ac:spMk id="11" creationId="{6F8D2B66-138E-6FFD-A063-F6C3C8505D52}"/>
          </ac:spMkLst>
        </pc:spChg>
        <pc:picChg chg="add mod">
          <ac:chgData name="Paul Munoz" userId="f523ce2d-69af-4177-8fdd-4b534a4a7d68" providerId="ADAL" clId="{7ADABA6B-4830-4E86-B5B9-08134200C911}" dt="2025-09-16T13:35:41.028" v="1998" actId="1076"/>
          <ac:picMkLst>
            <pc:docMk/>
            <pc:sldMk cId="2979101063" sldId="350"/>
            <ac:picMk id="6" creationId="{03564076-3DA5-A10C-D84B-114C1E02DA85}"/>
          </ac:picMkLst>
        </pc:picChg>
        <pc:picChg chg="add mod">
          <ac:chgData name="Paul Munoz" userId="f523ce2d-69af-4177-8fdd-4b534a4a7d68" providerId="ADAL" clId="{7ADABA6B-4830-4E86-B5B9-08134200C911}" dt="2025-09-16T13:35:42.563" v="1999" actId="1076"/>
          <ac:picMkLst>
            <pc:docMk/>
            <pc:sldMk cId="2979101063" sldId="350"/>
            <ac:picMk id="8" creationId="{8B5A8541-1992-B0FF-A401-1AA746F4F0A9}"/>
          </ac:picMkLst>
        </pc:picChg>
        <pc:picChg chg="add del mod">
          <ac:chgData name="Paul Munoz" userId="f523ce2d-69af-4177-8fdd-4b534a4a7d68" providerId="ADAL" clId="{7ADABA6B-4830-4E86-B5B9-08134200C911}" dt="2025-09-16T13:32:01.823" v="1933" actId="478"/>
          <ac:picMkLst>
            <pc:docMk/>
            <pc:sldMk cId="2979101063" sldId="350"/>
            <ac:picMk id="10" creationId="{C6A86964-E92A-DBD2-46E3-5F29746DDACA}"/>
          </ac:picMkLst>
        </pc:picChg>
        <pc:picChg chg="add mod">
          <ac:chgData name="Paul Munoz" userId="f523ce2d-69af-4177-8fdd-4b534a4a7d68" providerId="ADAL" clId="{7ADABA6B-4830-4E86-B5B9-08134200C911}" dt="2025-09-16T13:36:07.161" v="2007" actId="1076"/>
          <ac:picMkLst>
            <pc:docMk/>
            <pc:sldMk cId="2979101063" sldId="350"/>
            <ac:picMk id="1026" creationId="{5894326B-8AF7-FA59-FF8B-46E0C03BFDB7}"/>
          </ac:picMkLst>
        </pc:picChg>
      </pc:sldChg>
      <pc:sldChg chg="addSp delSp modSp add mod ord">
        <pc:chgData name="Paul Munoz" userId="f523ce2d-69af-4177-8fdd-4b534a4a7d68" providerId="ADAL" clId="{7ADABA6B-4830-4E86-B5B9-08134200C911}" dt="2025-09-16T13:15:28.716" v="1830" actId="478"/>
        <pc:sldMkLst>
          <pc:docMk/>
          <pc:sldMk cId="2578813830" sldId="351"/>
        </pc:sldMkLst>
        <pc:spChg chg="mod">
          <ac:chgData name="Paul Munoz" userId="f523ce2d-69af-4177-8fdd-4b534a4a7d68" providerId="ADAL" clId="{7ADABA6B-4830-4E86-B5B9-08134200C911}" dt="2025-09-09T10:17:41.721" v="125" actId="20577"/>
          <ac:spMkLst>
            <pc:docMk/>
            <pc:sldMk cId="2578813830" sldId="351"/>
            <ac:spMk id="2" creationId="{8E707AAD-0219-D120-CC65-B5335E0ACD9F}"/>
          </ac:spMkLst>
        </pc:spChg>
        <pc:spChg chg="mod">
          <ac:chgData name="Paul Munoz" userId="f523ce2d-69af-4177-8fdd-4b534a4a7d68" providerId="ADAL" clId="{7ADABA6B-4830-4E86-B5B9-08134200C911}" dt="2025-09-16T13:15:08.293" v="1827" actId="14100"/>
          <ac:spMkLst>
            <pc:docMk/>
            <pc:sldMk cId="2578813830" sldId="351"/>
            <ac:spMk id="3" creationId="{B4AD7F55-7A27-9714-D906-4CD636786015}"/>
          </ac:spMkLst>
        </pc:spChg>
        <pc:spChg chg="add mod">
          <ac:chgData name="Paul Munoz" userId="f523ce2d-69af-4177-8fdd-4b534a4a7d68" providerId="ADAL" clId="{7ADABA6B-4830-4E86-B5B9-08134200C911}" dt="2025-09-09T12:22:50.964" v="321"/>
          <ac:spMkLst>
            <pc:docMk/>
            <pc:sldMk cId="2578813830" sldId="351"/>
            <ac:spMk id="4" creationId="{B9E58D2C-1CED-DA42-2CD5-DD2A55476F78}"/>
          </ac:spMkLst>
        </pc:spChg>
        <pc:picChg chg="add del mod">
          <ac:chgData name="Paul Munoz" userId="f523ce2d-69af-4177-8fdd-4b534a4a7d68" providerId="ADAL" clId="{7ADABA6B-4830-4E86-B5B9-08134200C911}" dt="2025-09-16T13:15:28.716" v="1830" actId="478"/>
          <ac:picMkLst>
            <pc:docMk/>
            <pc:sldMk cId="2578813830" sldId="351"/>
            <ac:picMk id="7" creationId="{D18C9F39-1D6C-A618-D1C0-C9425C3C5B4B}"/>
          </ac:picMkLst>
        </pc:picChg>
        <pc:picChg chg="add mod">
          <ac:chgData name="Paul Munoz" userId="f523ce2d-69af-4177-8fdd-4b534a4a7d68" providerId="ADAL" clId="{7ADABA6B-4830-4E86-B5B9-08134200C911}" dt="2025-09-16T13:15:12.232" v="1829" actId="1076"/>
          <ac:picMkLst>
            <pc:docMk/>
            <pc:sldMk cId="2578813830" sldId="351"/>
            <ac:picMk id="9" creationId="{09853120-DF22-2C0F-DCD4-044986378F27}"/>
          </ac:picMkLst>
        </pc:picChg>
      </pc:sldChg>
      <pc:sldChg chg="del">
        <pc:chgData name="Paul Munoz" userId="f523ce2d-69af-4177-8fdd-4b534a4a7d68" providerId="ADAL" clId="{7ADABA6B-4830-4E86-B5B9-08134200C911}" dt="2025-09-09T10:09:08.957" v="0" actId="47"/>
        <pc:sldMkLst>
          <pc:docMk/>
          <pc:sldMk cId="2601256692" sldId="352"/>
        </pc:sldMkLst>
      </pc:sldChg>
      <pc:sldChg chg="addSp delSp modSp add mod delAnim modAnim modNotesTx">
        <pc:chgData name="Paul Munoz" userId="f523ce2d-69af-4177-8fdd-4b534a4a7d68" providerId="ADAL" clId="{7ADABA6B-4830-4E86-B5B9-08134200C911}" dt="2025-09-17T09:29:02.950" v="2804" actId="20577"/>
        <pc:sldMkLst>
          <pc:docMk/>
          <pc:sldMk cId="3335761726" sldId="352"/>
        </pc:sldMkLst>
        <pc:spChg chg="mod">
          <ac:chgData name="Paul Munoz" userId="f523ce2d-69af-4177-8fdd-4b534a4a7d68" providerId="ADAL" clId="{7ADABA6B-4830-4E86-B5B9-08134200C911}" dt="2025-09-16T14:37:05.556" v="2178" actId="20577"/>
          <ac:spMkLst>
            <pc:docMk/>
            <pc:sldMk cId="3335761726" sldId="352"/>
            <ac:spMk id="2" creationId="{6778CFDE-99CE-27B3-4654-68C98BDD1DF4}"/>
          </ac:spMkLst>
        </pc:spChg>
        <pc:spChg chg="mod">
          <ac:chgData name="Paul Munoz" userId="f523ce2d-69af-4177-8fdd-4b534a4a7d68" providerId="ADAL" clId="{7ADABA6B-4830-4E86-B5B9-08134200C911}" dt="2025-09-17T08:53:14.302" v="2683" actId="20577"/>
          <ac:spMkLst>
            <pc:docMk/>
            <pc:sldMk cId="3335761726" sldId="352"/>
            <ac:spMk id="3" creationId="{8E904D23-69F7-473D-E134-F37D9D13B2E9}"/>
          </ac:spMkLst>
        </pc:spChg>
        <pc:spChg chg="add mod">
          <ac:chgData name="Paul Munoz" userId="f523ce2d-69af-4177-8fdd-4b534a4a7d68" providerId="ADAL" clId="{7ADABA6B-4830-4E86-B5B9-08134200C911}" dt="2025-09-09T12:22:56.054" v="323"/>
          <ac:spMkLst>
            <pc:docMk/>
            <pc:sldMk cId="3335761726" sldId="352"/>
            <ac:spMk id="4" creationId="{3422AB4F-F9B1-9000-23E4-FDF686C1AD8B}"/>
          </ac:spMkLst>
        </pc:spChg>
        <pc:spChg chg="add mod">
          <ac:chgData name="Paul Munoz" userId="f523ce2d-69af-4177-8fdd-4b534a4a7d68" providerId="ADAL" clId="{7ADABA6B-4830-4E86-B5B9-08134200C911}" dt="2025-09-17T07:56:03.385" v="2541" actId="1076"/>
          <ac:spMkLst>
            <pc:docMk/>
            <pc:sldMk cId="3335761726" sldId="352"/>
            <ac:spMk id="10" creationId="{289753F5-E896-B0F5-E81D-099A0FE63309}"/>
          </ac:spMkLst>
        </pc:spChg>
        <pc:spChg chg="add mod">
          <ac:chgData name="Paul Munoz" userId="f523ce2d-69af-4177-8fdd-4b534a4a7d68" providerId="ADAL" clId="{7ADABA6B-4830-4E86-B5B9-08134200C911}" dt="2025-09-17T07:55:57.441" v="2540" actId="1076"/>
          <ac:spMkLst>
            <pc:docMk/>
            <pc:sldMk cId="3335761726" sldId="352"/>
            <ac:spMk id="11" creationId="{682E7B42-49C9-14E1-CB0E-0830BF916FA5}"/>
          </ac:spMkLst>
        </pc:spChg>
        <pc:spChg chg="add mod">
          <ac:chgData name="Paul Munoz" userId="f523ce2d-69af-4177-8fdd-4b534a4a7d68" providerId="ADAL" clId="{7ADABA6B-4830-4E86-B5B9-08134200C911}" dt="2025-09-17T07:55:38.201" v="2538" actId="20577"/>
          <ac:spMkLst>
            <pc:docMk/>
            <pc:sldMk cId="3335761726" sldId="352"/>
            <ac:spMk id="12" creationId="{48B59F65-F83C-3E4C-906D-C4459038F9C3}"/>
          </ac:spMkLst>
        </pc:spChg>
        <pc:spChg chg="add mod">
          <ac:chgData name="Paul Munoz" userId="f523ce2d-69af-4177-8fdd-4b534a4a7d68" providerId="ADAL" clId="{7ADABA6B-4830-4E86-B5B9-08134200C911}" dt="2025-09-17T07:55:52.764" v="2539" actId="1076"/>
          <ac:spMkLst>
            <pc:docMk/>
            <pc:sldMk cId="3335761726" sldId="352"/>
            <ac:spMk id="13" creationId="{3D7BCF48-78E9-E811-6C47-5D609442C19F}"/>
          </ac:spMkLst>
        </pc:spChg>
        <pc:spChg chg="add del mod">
          <ac:chgData name="Paul Munoz" userId="f523ce2d-69af-4177-8fdd-4b534a4a7d68" providerId="ADAL" clId="{7ADABA6B-4830-4E86-B5B9-08134200C911}" dt="2025-09-17T08:46:50.693" v="2619" actId="21"/>
          <ac:spMkLst>
            <pc:docMk/>
            <pc:sldMk cId="3335761726" sldId="352"/>
            <ac:spMk id="20" creationId="{4D06E448-ABCE-6040-1146-C97D29F59589}"/>
          </ac:spMkLst>
        </pc:spChg>
        <pc:spChg chg="add del mod">
          <ac:chgData name="Paul Munoz" userId="f523ce2d-69af-4177-8fdd-4b534a4a7d68" providerId="ADAL" clId="{7ADABA6B-4830-4E86-B5B9-08134200C911}" dt="2025-09-17T08:51:10.225" v="2670" actId="21"/>
          <ac:spMkLst>
            <pc:docMk/>
            <pc:sldMk cId="3335761726" sldId="352"/>
            <ac:spMk id="24" creationId="{4D06E448-ABCE-6040-1146-C97D29F59589}"/>
          </ac:spMkLst>
        </pc:spChg>
        <pc:spChg chg="add del mod ord">
          <ac:chgData name="Paul Munoz" userId="f523ce2d-69af-4177-8fdd-4b534a4a7d68" providerId="ADAL" clId="{7ADABA6B-4830-4E86-B5B9-08134200C911}" dt="2025-09-17T08:49:29.218" v="2648" actId="21"/>
          <ac:spMkLst>
            <pc:docMk/>
            <pc:sldMk cId="3335761726" sldId="352"/>
            <ac:spMk id="25" creationId="{1E190E14-B1EC-E223-A73A-110B082A258B}"/>
          </ac:spMkLst>
        </pc:spChg>
        <pc:spChg chg="add del mod">
          <ac:chgData name="Paul Munoz" userId="f523ce2d-69af-4177-8fdd-4b534a4a7d68" providerId="ADAL" clId="{7ADABA6B-4830-4E86-B5B9-08134200C911}" dt="2025-09-17T09:21:31.901" v="2785" actId="478"/>
          <ac:spMkLst>
            <pc:docMk/>
            <pc:sldMk cId="3335761726" sldId="352"/>
            <ac:spMk id="28" creationId="{1E190E14-B1EC-E223-A73A-110B082A258B}"/>
          </ac:spMkLst>
        </pc:spChg>
        <pc:spChg chg="add del mod">
          <ac:chgData name="Paul Munoz" userId="f523ce2d-69af-4177-8fdd-4b534a4a7d68" providerId="ADAL" clId="{7ADABA6B-4830-4E86-B5B9-08134200C911}" dt="2025-09-17T08:51:32.608" v="2675" actId="21"/>
          <ac:spMkLst>
            <pc:docMk/>
            <pc:sldMk cId="3335761726" sldId="352"/>
            <ac:spMk id="31" creationId="{4D06E448-ABCE-6040-1146-C97D29F59589}"/>
          </ac:spMkLst>
        </pc:spChg>
        <pc:spChg chg="add del mod">
          <ac:chgData name="Paul Munoz" userId="f523ce2d-69af-4177-8fdd-4b534a4a7d68" providerId="ADAL" clId="{7ADABA6B-4830-4E86-B5B9-08134200C911}" dt="2025-09-17T09:19:43.013" v="2767" actId="21"/>
          <ac:spMkLst>
            <pc:docMk/>
            <pc:sldMk cId="3335761726" sldId="352"/>
            <ac:spMk id="32" creationId="{111BB70F-F6A8-C9F7-5267-A31A6B7ED378}"/>
          </ac:spMkLst>
        </pc:spChg>
        <pc:spChg chg="add del mod">
          <ac:chgData name="Paul Munoz" userId="f523ce2d-69af-4177-8fdd-4b534a4a7d68" providerId="ADAL" clId="{7ADABA6B-4830-4E86-B5B9-08134200C911}" dt="2025-09-17T09:19:43.013" v="2767" actId="21"/>
          <ac:spMkLst>
            <pc:docMk/>
            <pc:sldMk cId="3335761726" sldId="352"/>
            <ac:spMk id="34" creationId="{4D06E448-ABCE-6040-1146-C97D29F59589}"/>
          </ac:spMkLst>
        </pc:spChg>
        <pc:spChg chg="add mod">
          <ac:chgData name="Paul Munoz" userId="f523ce2d-69af-4177-8fdd-4b534a4a7d68" providerId="ADAL" clId="{7ADABA6B-4830-4E86-B5B9-08134200C911}" dt="2025-09-17T09:29:02.950" v="2804" actId="20577"/>
          <ac:spMkLst>
            <pc:docMk/>
            <pc:sldMk cId="3335761726" sldId="352"/>
            <ac:spMk id="35" creationId="{5D9978D4-6CFE-D1C0-9905-659104010184}"/>
          </ac:spMkLst>
        </pc:spChg>
        <pc:spChg chg="mod">
          <ac:chgData name="Paul Munoz" userId="f523ce2d-69af-4177-8fdd-4b534a4a7d68" providerId="ADAL" clId="{7ADABA6B-4830-4E86-B5B9-08134200C911}" dt="2025-09-17T08:53:17.985" v="2685" actId="1076"/>
          <ac:spMkLst>
            <pc:docMk/>
            <pc:sldMk cId="3335761726" sldId="352"/>
            <ac:spMk id="40" creationId="{83974CA8-F2F1-83FB-4B70-8E693EB8B1D4}"/>
          </ac:spMkLst>
        </pc:spChg>
        <pc:spChg chg="add del mod">
          <ac:chgData name="Paul Munoz" userId="f523ce2d-69af-4177-8fdd-4b534a4a7d68" providerId="ADAL" clId="{7ADABA6B-4830-4E86-B5B9-08134200C911}" dt="2025-09-17T09:25:51.782" v="2800" actId="21"/>
          <ac:spMkLst>
            <pc:docMk/>
            <pc:sldMk cId="3335761726" sldId="352"/>
            <ac:spMk id="41" creationId="{111BB70F-F6A8-C9F7-5267-A31A6B7ED378}"/>
          </ac:spMkLst>
        </pc:spChg>
        <pc:spChg chg="add del mod">
          <ac:chgData name="Paul Munoz" userId="f523ce2d-69af-4177-8fdd-4b534a4a7d68" providerId="ADAL" clId="{7ADABA6B-4830-4E86-B5B9-08134200C911}" dt="2025-09-17T09:25:51.782" v="2800" actId="21"/>
          <ac:spMkLst>
            <pc:docMk/>
            <pc:sldMk cId="3335761726" sldId="352"/>
            <ac:spMk id="43" creationId="{4D06E448-ABCE-6040-1146-C97D29F59589}"/>
          </ac:spMkLst>
        </pc:spChg>
        <pc:spChg chg="add mod">
          <ac:chgData name="Paul Munoz" userId="f523ce2d-69af-4177-8fdd-4b534a4a7d68" providerId="ADAL" clId="{7ADABA6B-4830-4E86-B5B9-08134200C911}" dt="2025-09-17T09:25:58.372" v="2802" actId="1076"/>
          <ac:spMkLst>
            <pc:docMk/>
            <pc:sldMk cId="3335761726" sldId="352"/>
            <ac:spMk id="46" creationId="{111BB70F-F6A8-C9F7-5267-A31A6B7ED378}"/>
          </ac:spMkLst>
        </pc:spChg>
        <pc:spChg chg="add mod">
          <ac:chgData name="Paul Munoz" userId="f523ce2d-69af-4177-8fdd-4b534a4a7d68" providerId="ADAL" clId="{7ADABA6B-4830-4E86-B5B9-08134200C911}" dt="2025-09-17T09:25:58.372" v="2802" actId="1076"/>
          <ac:spMkLst>
            <pc:docMk/>
            <pc:sldMk cId="3335761726" sldId="352"/>
            <ac:spMk id="48" creationId="{4D06E448-ABCE-6040-1146-C97D29F59589}"/>
          </ac:spMkLst>
        </pc:spChg>
        <pc:picChg chg="add del mod">
          <ac:chgData name="Paul Munoz" userId="f523ce2d-69af-4177-8fdd-4b534a4a7d68" providerId="ADAL" clId="{7ADABA6B-4830-4E86-B5B9-08134200C911}" dt="2025-09-16T14:36:27.081" v="2163" actId="478"/>
          <ac:picMkLst>
            <pc:docMk/>
            <pc:sldMk cId="3335761726" sldId="352"/>
            <ac:picMk id="6" creationId="{CFA90D36-BFC9-B285-8D26-2D8A3EF3B118}"/>
          </ac:picMkLst>
        </pc:picChg>
        <pc:picChg chg="add del mod">
          <ac:chgData name="Paul Munoz" userId="f523ce2d-69af-4177-8fdd-4b534a4a7d68" providerId="ADAL" clId="{7ADABA6B-4830-4E86-B5B9-08134200C911}" dt="2025-09-17T07:51:13.737" v="2499" actId="478"/>
          <ac:picMkLst>
            <pc:docMk/>
            <pc:sldMk cId="3335761726" sldId="352"/>
            <ac:picMk id="8" creationId="{E4936C0E-C782-BC81-6C78-DEA336E907AE}"/>
          </ac:picMkLst>
        </pc:picChg>
        <pc:picChg chg="add mod">
          <ac:chgData name="Paul Munoz" userId="f523ce2d-69af-4177-8fdd-4b534a4a7d68" providerId="ADAL" clId="{7ADABA6B-4830-4E86-B5B9-08134200C911}" dt="2025-09-17T07:56:55.567" v="2545" actId="1076"/>
          <ac:picMkLst>
            <pc:docMk/>
            <pc:sldMk cId="3335761726" sldId="352"/>
            <ac:picMk id="15" creationId="{DFCF0EB8-1EAA-B82C-A4D6-ED8E17990689}"/>
          </ac:picMkLst>
        </pc:picChg>
        <pc:picChg chg="add del mod">
          <ac:chgData name="Paul Munoz" userId="f523ce2d-69af-4177-8fdd-4b534a4a7d68" providerId="ADAL" clId="{7ADABA6B-4830-4E86-B5B9-08134200C911}" dt="2025-09-17T08:35:13.648" v="2582" actId="478"/>
          <ac:picMkLst>
            <pc:docMk/>
            <pc:sldMk cId="3335761726" sldId="352"/>
            <ac:picMk id="17" creationId="{1931E8AD-AADD-5D67-4818-1FAA01402EF3}"/>
          </ac:picMkLst>
        </pc:picChg>
        <pc:picChg chg="add del mod">
          <ac:chgData name="Paul Munoz" userId="f523ce2d-69af-4177-8fdd-4b534a4a7d68" providerId="ADAL" clId="{7ADABA6B-4830-4E86-B5B9-08134200C911}" dt="2025-09-17T08:46:50.693" v="2619" actId="21"/>
          <ac:picMkLst>
            <pc:docMk/>
            <pc:sldMk cId="3335761726" sldId="352"/>
            <ac:picMk id="19" creationId="{E8A2358D-4190-A5B1-47B2-E33CBA53A55A}"/>
          </ac:picMkLst>
        </pc:picChg>
        <pc:picChg chg="add del mod ord">
          <ac:chgData name="Paul Munoz" userId="f523ce2d-69af-4177-8fdd-4b534a4a7d68" providerId="ADAL" clId="{7ADABA6B-4830-4E86-B5B9-08134200C911}" dt="2025-09-17T08:49:13.746" v="2640" actId="21"/>
          <ac:picMkLst>
            <pc:docMk/>
            <pc:sldMk cId="3335761726" sldId="352"/>
            <ac:picMk id="22" creationId="{D08F62A1-AD1D-C263-F0EA-FC3642E10CC5}"/>
          </ac:picMkLst>
        </pc:picChg>
        <pc:picChg chg="add del mod">
          <ac:chgData name="Paul Munoz" userId="f523ce2d-69af-4177-8fdd-4b534a4a7d68" providerId="ADAL" clId="{7ADABA6B-4830-4E86-B5B9-08134200C911}" dt="2025-09-17T08:51:10.225" v="2670" actId="21"/>
          <ac:picMkLst>
            <pc:docMk/>
            <pc:sldMk cId="3335761726" sldId="352"/>
            <ac:picMk id="23" creationId="{E8A2358D-4190-A5B1-47B2-E33CBA53A55A}"/>
          </ac:picMkLst>
        </pc:picChg>
        <pc:picChg chg="add del mod">
          <ac:chgData name="Paul Munoz" userId="f523ce2d-69af-4177-8fdd-4b534a4a7d68" providerId="ADAL" clId="{7ADABA6B-4830-4E86-B5B9-08134200C911}" dt="2025-09-17T08:49:22.369" v="2644" actId="21"/>
          <ac:picMkLst>
            <pc:docMk/>
            <pc:sldMk cId="3335761726" sldId="352"/>
            <ac:picMk id="26" creationId="{D08F62A1-AD1D-C263-F0EA-FC3642E10CC5}"/>
          </ac:picMkLst>
        </pc:picChg>
        <pc:picChg chg="add del mod">
          <ac:chgData name="Paul Munoz" userId="f523ce2d-69af-4177-8fdd-4b534a4a7d68" providerId="ADAL" clId="{7ADABA6B-4830-4E86-B5B9-08134200C911}" dt="2025-09-17T08:49:29.218" v="2648" actId="21"/>
          <ac:picMkLst>
            <pc:docMk/>
            <pc:sldMk cId="3335761726" sldId="352"/>
            <ac:picMk id="27" creationId="{D08F62A1-AD1D-C263-F0EA-FC3642E10CC5}"/>
          </ac:picMkLst>
        </pc:picChg>
        <pc:picChg chg="add del mod">
          <ac:chgData name="Paul Munoz" userId="f523ce2d-69af-4177-8fdd-4b534a4a7d68" providerId="ADAL" clId="{7ADABA6B-4830-4E86-B5B9-08134200C911}" dt="2025-09-17T09:21:18.490" v="2779" actId="21"/>
          <ac:picMkLst>
            <pc:docMk/>
            <pc:sldMk cId="3335761726" sldId="352"/>
            <ac:picMk id="29" creationId="{D08F62A1-AD1D-C263-F0EA-FC3642E10CC5}"/>
          </ac:picMkLst>
        </pc:picChg>
        <pc:picChg chg="add del mod">
          <ac:chgData name="Paul Munoz" userId="f523ce2d-69af-4177-8fdd-4b534a4a7d68" providerId="ADAL" clId="{7ADABA6B-4830-4E86-B5B9-08134200C911}" dt="2025-09-17T08:51:32.608" v="2675" actId="21"/>
          <ac:picMkLst>
            <pc:docMk/>
            <pc:sldMk cId="3335761726" sldId="352"/>
            <ac:picMk id="30" creationId="{E8A2358D-4190-A5B1-47B2-E33CBA53A55A}"/>
          </ac:picMkLst>
        </pc:picChg>
        <pc:picChg chg="add del mod">
          <ac:chgData name="Paul Munoz" userId="f523ce2d-69af-4177-8fdd-4b534a4a7d68" providerId="ADAL" clId="{7ADABA6B-4830-4E86-B5B9-08134200C911}" dt="2025-09-17T09:19:43.013" v="2767" actId="21"/>
          <ac:picMkLst>
            <pc:docMk/>
            <pc:sldMk cId="3335761726" sldId="352"/>
            <ac:picMk id="33" creationId="{E8A2358D-4190-A5B1-47B2-E33CBA53A55A}"/>
          </ac:picMkLst>
        </pc:picChg>
        <pc:picChg chg="add del mod">
          <ac:chgData name="Paul Munoz" userId="f523ce2d-69af-4177-8fdd-4b534a4a7d68" providerId="ADAL" clId="{7ADABA6B-4830-4E86-B5B9-08134200C911}" dt="2025-09-17T09:06:03.829" v="2751" actId="478"/>
          <ac:picMkLst>
            <pc:docMk/>
            <pc:sldMk cId="3335761726" sldId="352"/>
            <ac:picMk id="37" creationId="{D1ED67A2-105A-FB22-E3DC-69E4F788F777}"/>
          </ac:picMkLst>
        </pc:picChg>
        <pc:picChg chg="add del mod ord">
          <ac:chgData name="Paul Munoz" userId="f523ce2d-69af-4177-8fdd-4b534a4a7d68" providerId="ADAL" clId="{7ADABA6B-4830-4E86-B5B9-08134200C911}" dt="2025-09-17T09:19:59.308" v="2774" actId="21"/>
          <ac:picMkLst>
            <pc:docMk/>
            <pc:sldMk cId="3335761726" sldId="352"/>
            <ac:picMk id="39" creationId="{273723BF-FE19-30C6-FE3C-E79A2337EE4B}"/>
          </ac:picMkLst>
        </pc:picChg>
        <pc:picChg chg="add del mod">
          <ac:chgData name="Paul Munoz" userId="f523ce2d-69af-4177-8fdd-4b534a4a7d68" providerId="ADAL" clId="{7ADABA6B-4830-4E86-B5B9-08134200C911}" dt="2025-09-17T09:25:51.782" v="2800" actId="21"/>
          <ac:picMkLst>
            <pc:docMk/>
            <pc:sldMk cId="3335761726" sldId="352"/>
            <ac:picMk id="42" creationId="{E8A2358D-4190-A5B1-47B2-E33CBA53A55A}"/>
          </ac:picMkLst>
        </pc:picChg>
        <pc:picChg chg="add mod">
          <ac:chgData name="Paul Munoz" userId="f523ce2d-69af-4177-8fdd-4b534a4a7d68" providerId="ADAL" clId="{7ADABA6B-4830-4E86-B5B9-08134200C911}" dt="2025-09-17T09:20:00.714" v="2775"/>
          <ac:picMkLst>
            <pc:docMk/>
            <pc:sldMk cId="3335761726" sldId="352"/>
            <ac:picMk id="44" creationId="{273723BF-FE19-30C6-FE3C-E79A2337EE4B}"/>
          </ac:picMkLst>
        </pc:picChg>
        <pc:picChg chg="add mod">
          <ac:chgData name="Paul Munoz" userId="f523ce2d-69af-4177-8fdd-4b534a4a7d68" providerId="ADAL" clId="{7ADABA6B-4830-4E86-B5B9-08134200C911}" dt="2025-09-17T09:25:31.121" v="2797" actId="1076"/>
          <ac:picMkLst>
            <pc:docMk/>
            <pc:sldMk cId="3335761726" sldId="352"/>
            <ac:picMk id="45" creationId="{D08F62A1-AD1D-C263-F0EA-FC3642E10CC5}"/>
          </ac:picMkLst>
        </pc:picChg>
        <pc:picChg chg="add mod">
          <ac:chgData name="Paul Munoz" userId="f523ce2d-69af-4177-8fdd-4b534a4a7d68" providerId="ADAL" clId="{7ADABA6B-4830-4E86-B5B9-08134200C911}" dt="2025-09-17T09:25:58.372" v="2802" actId="1076"/>
          <ac:picMkLst>
            <pc:docMk/>
            <pc:sldMk cId="3335761726" sldId="352"/>
            <ac:picMk id="47" creationId="{E8A2358D-4190-A5B1-47B2-E33CBA53A55A}"/>
          </ac:picMkLst>
        </pc:picChg>
      </pc:sldChg>
      <pc:sldChg chg="del">
        <pc:chgData name="Paul Munoz" userId="f523ce2d-69af-4177-8fdd-4b534a4a7d68" providerId="ADAL" clId="{7ADABA6B-4830-4E86-B5B9-08134200C911}" dt="2025-09-09T10:09:08.957" v="0" actId="47"/>
        <pc:sldMkLst>
          <pc:docMk/>
          <pc:sldMk cId="2168782976" sldId="353"/>
        </pc:sldMkLst>
      </pc:sldChg>
      <pc:sldChg chg="addSp delSp modSp add mod modAnim">
        <pc:chgData name="Paul Munoz" userId="f523ce2d-69af-4177-8fdd-4b534a4a7d68" providerId="ADAL" clId="{7ADABA6B-4830-4E86-B5B9-08134200C911}" dt="2025-09-17T10:07:00.998" v="3267"/>
        <pc:sldMkLst>
          <pc:docMk/>
          <pc:sldMk cId="4176016860" sldId="353"/>
        </pc:sldMkLst>
        <pc:spChg chg="mod">
          <ac:chgData name="Paul Munoz" userId="f523ce2d-69af-4177-8fdd-4b534a4a7d68" providerId="ADAL" clId="{7ADABA6B-4830-4E86-B5B9-08134200C911}" dt="2025-09-17T09:42:49.543" v="2845" actId="6549"/>
          <ac:spMkLst>
            <pc:docMk/>
            <pc:sldMk cId="4176016860" sldId="353"/>
            <ac:spMk id="2" creationId="{35CD95C4-8F9D-9CE0-278C-C85AC6C36288}"/>
          </ac:spMkLst>
        </pc:spChg>
        <pc:spChg chg="mod">
          <ac:chgData name="Paul Munoz" userId="f523ce2d-69af-4177-8fdd-4b534a4a7d68" providerId="ADAL" clId="{7ADABA6B-4830-4E86-B5B9-08134200C911}" dt="2025-09-17T10:04:40.592" v="3247" actId="21"/>
          <ac:spMkLst>
            <pc:docMk/>
            <pc:sldMk cId="4176016860" sldId="353"/>
            <ac:spMk id="3" creationId="{6AFE7E58-EB32-DD8A-0610-2A3D3BC51CF3}"/>
          </ac:spMkLst>
        </pc:spChg>
        <pc:spChg chg="add mod">
          <ac:chgData name="Paul Munoz" userId="f523ce2d-69af-4177-8fdd-4b534a4a7d68" providerId="ADAL" clId="{7ADABA6B-4830-4E86-B5B9-08134200C911}" dt="2025-09-09T12:23:00.188" v="325"/>
          <ac:spMkLst>
            <pc:docMk/>
            <pc:sldMk cId="4176016860" sldId="353"/>
            <ac:spMk id="4" creationId="{5E55084C-F9D1-CCFD-8783-841F6505B9B9}"/>
          </ac:spMkLst>
        </pc:spChg>
        <pc:spChg chg="add mod">
          <ac:chgData name="Paul Munoz" userId="f523ce2d-69af-4177-8fdd-4b534a4a7d68" providerId="ADAL" clId="{7ADABA6B-4830-4E86-B5B9-08134200C911}" dt="2025-09-17T10:04:10.355" v="3243" actId="207"/>
          <ac:spMkLst>
            <pc:docMk/>
            <pc:sldMk cId="4176016860" sldId="353"/>
            <ac:spMk id="13" creationId="{6CD64738-0EA8-FF0E-2DA4-7C4B8FAB8982}"/>
          </ac:spMkLst>
        </pc:spChg>
        <pc:spChg chg="add mod">
          <ac:chgData name="Paul Munoz" userId="f523ce2d-69af-4177-8fdd-4b534a4a7d68" providerId="ADAL" clId="{7ADABA6B-4830-4E86-B5B9-08134200C911}" dt="2025-09-17T10:04:55.603" v="3249" actId="1076"/>
          <ac:spMkLst>
            <pc:docMk/>
            <pc:sldMk cId="4176016860" sldId="353"/>
            <ac:spMk id="16" creationId="{0844CAEC-299D-0705-4EBE-BCBA4C6DE9DA}"/>
          </ac:spMkLst>
        </pc:spChg>
        <pc:spChg chg="add mod">
          <ac:chgData name="Paul Munoz" userId="f523ce2d-69af-4177-8fdd-4b534a4a7d68" providerId="ADAL" clId="{7ADABA6B-4830-4E86-B5B9-08134200C911}" dt="2025-09-17T10:06:54.014" v="3265" actId="1076"/>
          <ac:spMkLst>
            <pc:docMk/>
            <pc:sldMk cId="4176016860" sldId="353"/>
            <ac:spMk id="18" creationId="{ACF3A2E1-518A-8FE1-1DC0-05D0F5B32F2D}"/>
          </ac:spMkLst>
        </pc:spChg>
        <pc:picChg chg="add del mod">
          <ac:chgData name="Paul Munoz" userId="f523ce2d-69af-4177-8fdd-4b534a4a7d68" providerId="ADAL" clId="{7ADABA6B-4830-4E86-B5B9-08134200C911}" dt="2025-09-17T09:50:28.568" v="3091" actId="21"/>
          <ac:picMkLst>
            <pc:docMk/>
            <pc:sldMk cId="4176016860" sldId="353"/>
            <ac:picMk id="6" creationId="{AEB73307-255F-A6A0-D204-55C80B59FED1}"/>
          </ac:picMkLst>
        </pc:picChg>
        <pc:picChg chg="add mod modCrop">
          <ac:chgData name="Paul Munoz" userId="f523ce2d-69af-4177-8fdd-4b534a4a7d68" providerId="ADAL" clId="{7ADABA6B-4830-4E86-B5B9-08134200C911}" dt="2025-09-17T09:52:59.073" v="3109" actId="1076"/>
          <ac:picMkLst>
            <pc:docMk/>
            <pc:sldMk cId="4176016860" sldId="353"/>
            <ac:picMk id="7" creationId="{AEB73307-255F-A6A0-D204-55C80B59FED1}"/>
          </ac:picMkLst>
        </pc:picChg>
        <pc:picChg chg="add mod modCrop">
          <ac:chgData name="Paul Munoz" userId="f523ce2d-69af-4177-8fdd-4b534a4a7d68" providerId="ADAL" clId="{7ADABA6B-4830-4E86-B5B9-08134200C911}" dt="2025-09-17T09:53:58.631" v="3120" actId="1076"/>
          <ac:picMkLst>
            <pc:docMk/>
            <pc:sldMk cId="4176016860" sldId="353"/>
            <ac:picMk id="8" creationId="{B163BA9A-06DC-8AD1-EEF6-F8AD9C8FC6CB}"/>
          </ac:picMkLst>
        </pc:picChg>
        <pc:picChg chg="add mod">
          <ac:chgData name="Paul Munoz" userId="f523ce2d-69af-4177-8fdd-4b534a4a7d68" providerId="ADAL" clId="{7ADABA6B-4830-4E86-B5B9-08134200C911}" dt="2025-09-17T09:54:07.062" v="3123" actId="14100"/>
          <ac:picMkLst>
            <pc:docMk/>
            <pc:sldMk cId="4176016860" sldId="353"/>
            <ac:picMk id="10" creationId="{A9AEA3B3-4692-235E-E8FC-AEDAE398D3EF}"/>
          </ac:picMkLst>
        </pc:picChg>
        <pc:picChg chg="add del mod">
          <ac:chgData name="Paul Munoz" userId="f523ce2d-69af-4177-8fdd-4b534a4a7d68" providerId="ADAL" clId="{7ADABA6B-4830-4E86-B5B9-08134200C911}" dt="2025-09-17T10:04:13.184" v="3244" actId="21"/>
          <ac:picMkLst>
            <pc:docMk/>
            <pc:sldMk cId="4176016860" sldId="353"/>
            <ac:picMk id="12" creationId="{74F52885-47A5-0527-C5B8-232717C5417C}"/>
          </ac:picMkLst>
        </pc:picChg>
        <pc:picChg chg="add mod">
          <ac:chgData name="Paul Munoz" userId="f523ce2d-69af-4177-8fdd-4b534a4a7d68" providerId="ADAL" clId="{7ADABA6B-4830-4E86-B5B9-08134200C911}" dt="2025-09-17T10:04:13.530" v="3245"/>
          <ac:picMkLst>
            <pc:docMk/>
            <pc:sldMk cId="4176016860" sldId="353"/>
            <ac:picMk id="14" creationId="{74F52885-47A5-0527-C5B8-232717C5417C}"/>
          </ac:picMkLst>
        </pc:picChg>
      </pc:sldChg>
      <pc:sldChg chg="addSp delSp modSp add del mod ord">
        <pc:chgData name="Paul Munoz" userId="f523ce2d-69af-4177-8fdd-4b534a4a7d68" providerId="ADAL" clId="{7ADABA6B-4830-4E86-B5B9-08134200C911}" dt="2025-09-16T15:35:17.735" v="2396" actId="47"/>
        <pc:sldMkLst>
          <pc:docMk/>
          <pc:sldMk cId="1466520311" sldId="354"/>
        </pc:sldMkLst>
        <pc:spChg chg="mod">
          <ac:chgData name="Paul Munoz" userId="f523ce2d-69af-4177-8fdd-4b534a4a7d68" providerId="ADAL" clId="{7ADABA6B-4830-4E86-B5B9-08134200C911}" dt="2025-09-16T15:33:58.572" v="2391" actId="20577"/>
          <ac:spMkLst>
            <pc:docMk/>
            <pc:sldMk cId="1466520311" sldId="354"/>
            <ac:spMk id="2" creationId="{29C78857-8563-C7C3-9757-18583DAAB352}"/>
          </ac:spMkLst>
        </pc:spChg>
      </pc:sldChg>
      <pc:sldChg chg="del">
        <pc:chgData name="Paul Munoz" userId="f523ce2d-69af-4177-8fdd-4b534a4a7d68" providerId="ADAL" clId="{7ADABA6B-4830-4E86-B5B9-08134200C911}" dt="2025-09-09T10:09:08.957" v="0" actId="47"/>
        <pc:sldMkLst>
          <pc:docMk/>
          <pc:sldMk cId="3831086659" sldId="354"/>
        </pc:sldMkLst>
      </pc:sldChg>
      <pc:sldChg chg="del">
        <pc:chgData name="Paul Munoz" userId="f523ce2d-69af-4177-8fdd-4b534a4a7d68" providerId="ADAL" clId="{7ADABA6B-4830-4E86-B5B9-08134200C911}" dt="2025-09-09T10:09:08.957" v="0" actId="47"/>
        <pc:sldMkLst>
          <pc:docMk/>
          <pc:sldMk cId="1082897760" sldId="355"/>
        </pc:sldMkLst>
      </pc:sldChg>
      <pc:sldChg chg="addSp delSp modSp add mod ord">
        <pc:chgData name="Paul Munoz" userId="f523ce2d-69af-4177-8fdd-4b534a4a7d68" providerId="ADAL" clId="{7ADABA6B-4830-4E86-B5B9-08134200C911}" dt="2025-09-17T10:25:38.129" v="3769" actId="20577"/>
        <pc:sldMkLst>
          <pc:docMk/>
          <pc:sldMk cId="3077510098" sldId="355"/>
        </pc:sldMkLst>
        <pc:spChg chg="mod">
          <ac:chgData name="Paul Munoz" userId="f523ce2d-69af-4177-8fdd-4b534a4a7d68" providerId="ADAL" clId="{7ADABA6B-4830-4E86-B5B9-08134200C911}" dt="2025-09-17T10:25:38.129" v="3769" actId="20577"/>
          <ac:spMkLst>
            <pc:docMk/>
            <pc:sldMk cId="3077510098" sldId="355"/>
            <ac:spMk id="2" creationId="{044C38D2-BA4A-5E3C-2305-29451C1ABFDE}"/>
          </ac:spMkLst>
        </pc:spChg>
        <pc:spChg chg="mod">
          <ac:chgData name="Paul Munoz" userId="f523ce2d-69af-4177-8fdd-4b534a4a7d68" providerId="ADAL" clId="{7ADABA6B-4830-4E86-B5B9-08134200C911}" dt="2025-09-17T10:25:35.044" v="3766" actId="20577"/>
          <ac:spMkLst>
            <pc:docMk/>
            <pc:sldMk cId="3077510098" sldId="355"/>
            <ac:spMk id="3" creationId="{4505D3AB-8832-1A7D-7620-5B62B3DCAF40}"/>
          </ac:spMkLst>
        </pc:spChg>
        <pc:spChg chg="add mod">
          <ac:chgData name="Paul Munoz" userId="f523ce2d-69af-4177-8fdd-4b534a4a7d68" providerId="ADAL" clId="{7ADABA6B-4830-4E86-B5B9-08134200C911}" dt="2025-09-09T12:23:10.126" v="329"/>
          <ac:spMkLst>
            <pc:docMk/>
            <pc:sldMk cId="3077510098" sldId="355"/>
            <ac:spMk id="4" creationId="{841E2BF3-F159-3F8B-0CD6-9428862864E3}"/>
          </ac:spMkLst>
        </pc:spChg>
        <pc:spChg chg="add mod">
          <ac:chgData name="Paul Munoz" userId="f523ce2d-69af-4177-8fdd-4b534a4a7d68" providerId="ADAL" clId="{7ADABA6B-4830-4E86-B5B9-08134200C911}" dt="2025-09-17T10:24:57.067" v="3750" actId="1076"/>
          <ac:spMkLst>
            <pc:docMk/>
            <pc:sldMk cId="3077510098" sldId="355"/>
            <ac:spMk id="7" creationId="{EB134F4E-025D-4F35-60E2-8F7C8ACCF123}"/>
          </ac:spMkLst>
        </pc:spChg>
        <pc:spChg chg="mod">
          <ac:chgData name="Paul Munoz" userId="f523ce2d-69af-4177-8fdd-4b534a4a7d68" providerId="ADAL" clId="{7ADABA6B-4830-4E86-B5B9-08134200C911}" dt="2025-09-17T10:16:51.426" v="3460"/>
          <ac:spMkLst>
            <pc:docMk/>
            <pc:sldMk cId="3077510098" sldId="355"/>
            <ac:spMk id="40" creationId="{0C96571D-E18C-79D4-9DB5-78D201D323DC}"/>
          </ac:spMkLst>
        </pc:spChg>
        <pc:graphicFrameChg chg="add mod modGraphic">
          <ac:chgData name="Paul Munoz" userId="f523ce2d-69af-4177-8fdd-4b534a4a7d68" providerId="ADAL" clId="{7ADABA6B-4830-4E86-B5B9-08134200C911}" dt="2025-09-17T10:24:59.852" v="3751" actId="1076"/>
          <ac:graphicFrameMkLst>
            <pc:docMk/>
            <pc:sldMk cId="3077510098" sldId="355"/>
            <ac:graphicFrameMk id="5" creationId="{B90FBD9D-5A4D-BCB6-04D4-71EDE968F559}"/>
          </ac:graphicFrameMkLst>
        </pc:graphicFrameChg>
        <pc:picChg chg="add mod">
          <ac:chgData name="Paul Munoz" userId="f523ce2d-69af-4177-8fdd-4b534a4a7d68" providerId="ADAL" clId="{7ADABA6B-4830-4E86-B5B9-08134200C911}" dt="2025-09-17T10:25:17.934" v="3757" actId="1076"/>
          <ac:picMkLst>
            <pc:docMk/>
            <pc:sldMk cId="3077510098" sldId="355"/>
            <ac:picMk id="8" creationId="{753418F5-72CB-CF59-B506-7722258BE27D}"/>
          </ac:picMkLst>
        </pc:picChg>
      </pc:sldChg>
      <pc:sldChg chg="addSp delSp modSp add mod ord modNotesTx">
        <pc:chgData name="Paul Munoz" userId="f523ce2d-69af-4177-8fdd-4b534a4a7d68" providerId="ADAL" clId="{7ADABA6B-4830-4E86-B5B9-08134200C911}" dt="2025-09-17T10:38:00.016" v="3852" actId="478"/>
        <pc:sldMkLst>
          <pc:docMk/>
          <pc:sldMk cId="123477270" sldId="356"/>
        </pc:sldMkLst>
        <pc:spChg chg="mod">
          <ac:chgData name="Paul Munoz" userId="f523ce2d-69af-4177-8fdd-4b534a4a7d68" providerId="ADAL" clId="{7ADABA6B-4830-4E86-B5B9-08134200C911}" dt="2025-09-09T13:33:22.146" v="611" actId="20577"/>
          <ac:spMkLst>
            <pc:docMk/>
            <pc:sldMk cId="123477270" sldId="356"/>
            <ac:spMk id="3" creationId="{A2FD1DAD-FD05-4416-1083-581559BDA091}"/>
          </ac:spMkLst>
        </pc:spChg>
        <pc:spChg chg="mod">
          <ac:chgData name="Paul Munoz" userId="f523ce2d-69af-4177-8fdd-4b534a4a7d68" providerId="ADAL" clId="{7ADABA6B-4830-4E86-B5B9-08134200C911}" dt="2025-09-09T12:22:35.432" v="317" actId="20577"/>
          <ac:spMkLst>
            <pc:docMk/>
            <pc:sldMk cId="123477270" sldId="356"/>
            <ac:spMk id="6" creationId="{C983CE2A-BCEB-EE28-10F0-44219C86BA8D}"/>
          </ac:spMkLst>
        </pc:spChg>
        <pc:spChg chg="add mod">
          <ac:chgData name="Paul Munoz" userId="f523ce2d-69af-4177-8fdd-4b534a4a7d68" providerId="ADAL" clId="{7ADABA6B-4830-4E86-B5B9-08134200C911}" dt="2025-09-09T10:45:54.827" v="315" actId="113"/>
          <ac:spMkLst>
            <pc:docMk/>
            <pc:sldMk cId="123477270" sldId="356"/>
            <ac:spMk id="8" creationId="{AACB66E3-51E1-3AC4-B4CF-FA6FF6229CD0}"/>
          </ac:spMkLst>
        </pc:spChg>
        <pc:spChg chg="add mod">
          <ac:chgData name="Paul Munoz" userId="f523ce2d-69af-4177-8fdd-4b534a4a7d68" providerId="ADAL" clId="{7ADABA6B-4830-4E86-B5B9-08134200C911}" dt="2025-09-09T10:45:45.044" v="311" actId="1076"/>
          <ac:spMkLst>
            <pc:docMk/>
            <pc:sldMk cId="123477270" sldId="356"/>
            <ac:spMk id="10" creationId="{29336FC3-3807-5926-BC45-8CF808F5A654}"/>
          </ac:spMkLst>
        </pc:spChg>
        <pc:picChg chg="add del mod">
          <ac:chgData name="Paul Munoz" userId="f523ce2d-69af-4177-8fdd-4b534a4a7d68" providerId="ADAL" clId="{7ADABA6B-4830-4E86-B5B9-08134200C911}" dt="2025-09-17T10:38:00.016" v="3852" actId="478"/>
          <ac:picMkLst>
            <pc:docMk/>
            <pc:sldMk cId="123477270" sldId="356"/>
            <ac:picMk id="7" creationId="{92ACDABA-666E-DD65-3104-17DB45614927}"/>
          </ac:picMkLst>
        </pc:picChg>
        <pc:picChg chg="add mod">
          <ac:chgData name="Paul Munoz" userId="f523ce2d-69af-4177-8fdd-4b534a4a7d68" providerId="ADAL" clId="{7ADABA6B-4830-4E86-B5B9-08134200C911}" dt="2025-09-09T12:24:23.612" v="352" actId="1076"/>
          <ac:picMkLst>
            <pc:docMk/>
            <pc:sldMk cId="123477270" sldId="356"/>
            <ac:picMk id="1026" creationId="{D4A497F5-8DF5-CC2C-C3CA-87AD3B162E29}"/>
          </ac:picMkLst>
        </pc:picChg>
        <pc:picChg chg="add del mod">
          <ac:chgData name="Paul Munoz" userId="f523ce2d-69af-4177-8fdd-4b534a4a7d68" providerId="ADAL" clId="{7ADABA6B-4830-4E86-B5B9-08134200C911}" dt="2025-09-09T10:45:08.140" v="285" actId="478"/>
          <ac:picMkLst>
            <pc:docMk/>
            <pc:sldMk cId="123477270" sldId="356"/>
            <ac:picMk id="2050" creationId="{29938043-B0C2-5542-A95B-1E8AD406D629}"/>
          </ac:picMkLst>
        </pc:picChg>
      </pc:sldChg>
      <pc:sldChg chg="del">
        <pc:chgData name="Paul Munoz" userId="f523ce2d-69af-4177-8fdd-4b534a4a7d68" providerId="ADAL" clId="{7ADABA6B-4830-4E86-B5B9-08134200C911}" dt="2025-09-09T10:09:08.957" v="0" actId="47"/>
        <pc:sldMkLst>
          <pc:docMk/>
          <pc:sldMk cId="1469727398" sldId="356"/>
        </pc:sldMkLst>
      </pc:sldChg>
      <pc:sldChg chg="addSp delSp modSp add mod modNotesTx">
        <pc:chgData name="Paul Munoz" userId="f523ce2d-69af-4177-8fdd-4b534a4a7d68" providerId="ADAL" clId="{7ADABA6B-4830-4E86-B5B9-08134200C911}" dt="2025-09-17T10:39:54.116" v="3881" actId="20577"/>
        <pc:sldMkLst>
          <pc:docMk/>
          <pc:sldMk cId="991125587" sldId="357"/>
        </pc:sldMkLst>
        <pc:spChg chg="add mod">
          <ac:chgData name="Paul Munoz" userId="f523ce2d-69af-4177-8fdd-4b534a4a7d68" providerId="ADAL" clId="{7ADABA6B-4830-4E86-B5B9-08134200C911}" dt="2025-09-09T13:30:47.556" v="585" actId="20577"/>
          <ac:spMkLst>
            <pc:docMk/>
            <pc:sldMk cId="991125587" sldId="357"/>
            <ac:spMk id="2" creationId="{C7CCA8B2-652E-21C3-36BC-BEFEFABD8487}"/>
          </ac:spMkLst>
        </pc:spChg>
        <pc:spChg chg="mod">
          <ac:chgData name="Paul Munoz" userId="f523ce2d-69af-4177-8fdd-4b534a4a7d68" providerId="ADAL" clId="{7ADABA6B-4830-4E86-B5B9-08134200C911}" dt="2025-09-17T10:39:54.116" v="3881" actId="20577"/>
          <ac:spMkLst>
            <pc:docMk/>
            <pc:sldMk cId="991125587" sldId="357"/>
            <ac:spMk id="3" creationId="{D06640E4-C244-3A9F-523F-9BA6CC17022D}"/>
          </ac:spMkLst>
        </pc:spChg>
        <pc:spChg chg="mod">
          <ac:chgData name="Paul Munoz" userId="f523ce2d-69af-4177-8fdd-4b534a4a7d68" providerId="ADAL" clId="{7ADABA6B-4830-4E86-B5B9-08134200C911}" dt="2025-09-09T12:56:57.730" v="535" actId="1076"/>
          <ac:spMkLst>
            <pc:docMk/>
            <pc:sldMk cId="991125587" sldId="357"/>
            <ac:spMk id="40" creationId="{4950E618-6BFD-0D03-ED2F-A604BF6D1350}"/>
          </ac:spMkLst>
        </pc:spChg>
        <pc:picChg chg="add del mod">
          <ac:chgData name="Paul Munoz" userId="f523ce2d-69af-4177-8fdd-4b534a4a7d68" providerId="ADAL" clId="{7ADABA6B-4830-4E86-B5B9-08134200C911}" dt="2025-09-09T13:07:21.228" v="545" actId="478"/>
          <ac:picMkLst>
            <pc:docMk/>
            <pc:sldMk cId="991125587" sldId="357"/>
            <ac:picMk id="4" creationId="{41BB5A70-E68D-C514-FC3F-E854C4C198F3}"/>
          </ac:picMkLst>
        </pc:picChg>
        <pc:picChg chg="add mod">
          <ac:chgData name="Paul Munoz" userId="f523ce2d-69af-4177-8fdd-4b534a4a7d68" providerId="ADAL" clId="{7ADABA6B-4830-4E86-B5B9-08134200C911}" dt="2025-09-17T10:39:51.712" v="3874" actId="1076"/>
          <ac:picMkLst>
            <pc:docMk/>
            <pc:sldMk cId="991125587" sldId="357"/>
            <ac:picMk id="7" creationId="{D3955BD6-57BA-6D58-718B-D4B090B9F9DA}"/>
          </ac:picMkLst>
        </pc:picChg>
        <pc:picChg chg="add mod">
          <ac:chgData name="Paul Munoz" userId="f523ce2d-69af-4177-8fdd-4b534a4a7d68" providerId="ADAL" clId="{7ADABA6B-4830-4E86-B5B9-08134200C911}" dt="2025-09-09T13:30:42.805" v="577" actId="1076"/>
          <ac:picMkLst>
            <pc:docMk/>
            <pc:sldMk cId="991125587" sldId="357"/>
            <ac:picMk id="11" creationId="{BBBCC6D1-1158-D8C0-EC2F-65F183BB803C}"/>
          </ac:picMkLst>
        </pc:picChg>
      </pc:sldChg>
      <pc:sldChg chg="addSp delSp modSp add mod">
        <pc:chgData name="Paul Munoz" userId="f523ce2d-69af-4177-8fdd-4b534a4a7d68" providerId="ADAL" clId="{7ADABA6B-4830-4E86-B5B9-08134200C911}" dt="2025-09-17T11:08:40.694" v="3953" actId="255"/>
        <pc:sldMkLst>
          <pc:docMk/>
          <pc:sldMk cId="753481994" sldId="358"/>
        </pc:sldMkLst>
        <pc:spChg chg="mod">
          <ac:chgData name="Paul Munoz" userId="f523ce2d-69af-4177-8fdd-4b534a4a7d68" providerId="ADAL" clId="{7ADABA6B-4830-4E86-B5B9-08134200C911}" dt="2025-09-17T10:05:36.109" v="3253" actId="20577"/>
          <ac:spMkLst>
            <pc:docMk/>
            <pc:sldMk cId="753481994" sldId="358"/>
            <ac:spMk id="2" creationId="{698133A6-58BE-9054-D078-54806C608C52}"/>
          </ac:spMkLst>
        </pc:spChg>
        <pc:spChg chg="mod">
          <ac:chgData name="Paul Munoz" userId="f523ce2d-69af-4177-8fdd-4b534a4a7d68" providerId="ADAL" clId="{7ADABA6B-4830-4E86-B5B9-08134200C911}" dt="2025-09-17T11:08:40.694" v="3953" actId="255"/>
          <ac:spMkLst>
            <pc:docMk/>
            <pc:sldMk cId="753481994" sldId="358"/>
            <ac:spMk id="3" creationId="{A23942DA-B672-8C53-2F8A-B31A81308A5D}"/>
          </ac:spMkLst>
        </pc:spChg>
        <pc:picChg chg="add mod">
          <ac:chgData name="Paul Munoz" userId="f523ce2d-69af-4177-8fdd-4b534a4a7d68" providerId="ADAL" clId="{7ADABA6B-4830-4E86-B5B9-08134200C911}" dt="2025-09-10T15:16:27.323" v="1710" actId="1076"/>
          <ac:picMkLst>
            <pc:docMk/>
            <pc:sldMk cId="753481994" sldId="358"/>
            <ac:picMk id="6" creationId="{463AB74F-46C3-2AE8-077C-C822080DC9E9}"/>
          </ac:picMkLst>
        </pc:picChg>
      </pc:sldChg>
      <pc:sldChg chg="addSp delSp modSp add mod">
        <pc:chgData name="Paul Munoz" userId="f523ce2d-69af-4177-8fdd-4b534a4a7d68" providerId="ADAL" clId="{7ADABA6B-4830-4E86-B5B9-08134200C911}" dt="2025-09-16T13:18:09.302" v="1842" actId="14100"/>
        <pc:sldMkLst>
          <pc:docMk/>
          <pc:sldMk cId="224669093" sldId="359"/>
        </pc:sldMkLst>
        <pc:spChg chg="mod">
          <ac:chgData name="Paul Munoz" userId="f523ce2d-69af-4177-8fdd-4b534a4a7d68" providerId="ADAL" clId="{7ADABA6B-4830-4E86-B5B9-08134200C911}" dt="2025-09-10T09:34:30.963" v="1066" actId="20577"/>
          <ac:spMkLst>
            <pc:docMk/>
            <pc:sldMk cId="224669093" sldId="359"/>
            <ac:spMk id="2" creationId="{CE8429E7-B8A5-C9CE-EA72-7B9CCE307793}"/>
          </ac:spMkLst>
        </pc:spChg>
        <pc:spChg chg="add mod">
          <ac:chgData name="Paul Munoz" userId="f523ce2d-69af-4177-8fdd-4b534a4a7d68" providerId="ADAL" clId="{7ADABA6B-4830-4E86-B5B9-08134200C911}" dt="2025-09-10T09:35:05.918" v="1071" actId="1076"/>
          <ac:spMkLst>
            <pc:docMk/>
            <pc:sldMk cId="224669093" sldId="359"/>
            <ac:spMk id="8" creationId="{1FDD560F-C024-7EDB-3131-20BA6C3E8A04}"/>
          </ac:spMkLst>
        </pc:spChg>
        <pc:picChg chg="add mod">
          <ac:chgData name="Paul Munoz" userId="f523ce2d-69af-4177-8fdd-4b534a4a7d68" providerId="ADAL" clId="{7ADABA6B-4830-4E86-B5B9-08134200C911}" dt="2025-09-16T13:18:09.302" v="1842" actId="14100"/>
          <ac:picMkLst>
            <pc:docMk/>
            <pc:sldMk cId="224669093" sldId="359"/>
            <ac:picMk id="6" creationId="{8EB118D6-D0C3-C6E5-6880-D3CBC2C71747}"/>
          </ac:picMkLst>
        </pc:picChg>
        <pc:picChg chg="add mod">
          <ac:chgData name="Paul Munoz" userId="f523ce2d-69af-4177-8fdd-4b534a4a7d68" providerId="ADAL" clId="{7ADABA6B-4830-4E86-B5B9-08134200C911}" dt="2025-09-10T09:34:22.761" v="1050" actId="1076"/>
          <ac:picMkLst>
            <pc:docMk/>
            <pc:sldMk cId="224669093" sldId="359"/>
            <ac:picMk id="3074" creationId="{8A330C37-E827-069A-C726-467D6DF9D22A}"/>
          </ac:picMkLst>
        </pc:picChg>
      </pc:sldChg>
      <pc:sldChg chg="delSp modSp add del mod">
        <pc:chgData name="Paul Munoz" userId="f523ce2d-69af-4177-8fdd-4b534a4a7d68" providerId="ADAL" clId="{7ADABA6B-4830-4E86-B5B9-08134200C911}" dt="2025-09-09T13:45:30.128" v="951" actId="47"/>
        <pc:sldMkLst>
          <pc:docMk/>
          <pc:sldMk cId="4150008372" sldId="359"/>
        </pc:sldMkLst>
      </pc:sldChg>
      <pc:sldChg chg="add del">
        <pc:chgData name="Paul Munoz" userId="f523ce2d-69af-4177-8fdd-4b534a4a7d68" providerId="ADAL" clId="{7ADABA6B-4830-4E86-B5B9-08134200C911}" dt="2025-09-09T13:40:11.679" v="673"/>
        <pc:sldMkLst>
          <pc:docMk/>
          <pc:sldMk cId="4285970392" sldId="359"/>
        </pc:sldMkLst>
      </pc:sldChg>
      <pc:sldChg chg="addSp delSp modSp add del mod modNotesTx">
        <pc:chgData name="Paul Munoz" userId="f523ce2d-69af-4177-8fdd-4b534a4a7d68" providerId="ADAL" clId="{7ADABA6B-4830-4E86-B5B9-08134200C911}" dt="2025-09-17T10:05:48.547" v="3254" actId="47"/>
        <pc:sldMkLst>
          <pc:docMk/>
          <pc:sldMk cId="282396564" sldId="360"/>
        </pc:sldMkLst>
      </pc:sldChg>
      <pc:sldChg chg="addSp delSp modSp add mod">
        <pc:chgData name="Paul Munoz" userId="f523ce2d-69af-4177-8fdd-4b534a4a7d68" providerId="ADAL" clId="{7ADABA6B-4830-4E86-B5B9-08134200C911}" dt="2025-09-17T10:07:25.435" v="3271" actId="255"/>
        <pc:sldMkLst>
          <pc:docMk/>
          <pc:sldMk cId="1215866978" sldId="361"/>
        </pc:sldMkLst>
        <pc:spChg chg="del mod">
          <ac:chgData name="Paul Munoz" userId="f523ce2d-69af-4177-8fdd-4b534a4a7d68" providerId="ADAL" clId="{7ADABA6B-4830-4E86-B5B9-08134200C911}" dt="2025-09-16T13:15:42.945" v="1832" actId="478"/>
          <ac:spMkLst>
            <pc:docMk/>
            <pc:sldMk cId="1215866978" sldId="361"/>
            <ac:spMk id="3" creationId="{9833B574-12A9-BC7C-A68B-D34C37AD8F85}"/>
          </ac:spMkLst>
        </pc:spChg>
        <pc:spChg chg="add mod">
          <ac:chgData name="Paul Munoz" userId="f523ce2d-69af-4177-8fdd-4b534a4a7d68" providerId="ADAL" clId="{7ADABA6B-4830-4E86-B5B9-08134200C911}" dt="2025-09-17T10:07:25.435" v="3271" actId="255"/>
          <ac:spMkLst>
            <pc:docMk/>
            <pc:sldMk cId="1215866978" sldId="361"/>
            <ac:spMk id="6" creationId="{92C07652-70AE-1C72-2595-AD7695BB55DF}"/>
          </ac:spMkLst>
        </pc:spChg>
        <pc:picChg chg="mod">
          <ac:chgData name="Paul Munoz" userId="f523ce2d-69af-4177-8fdd-4b534a4a7d68" providerId="ADAL" clId="{7ADABA6B-4830-4E86-B5B9-08134200C911}" dt="2025-09-16T13:15:44.581" v="1833" actId="1076"/>
          <ac:picMkLst>
            <pc:docMk/>
            <pc:sldMk cId="1215866978" sldId="361"/>
            <ac:picMk id="7" creationId="{EEE3C4B7-F899-E0D2-F990-11ACAA8DF5F7}"/>
          </ac:picMkLst>
        </pc:picChg>
      </pc:sldChg>
      <pc:sldChg chg="add del">
        <pc:chgData name="Paul Munoz" userId="f523ce2d-69af-4177-8fdd-4b534a4a7d68" providerId="ADAL" clId="{7ADABA6B-4830-4E86-B5B9-08134200C911}" dt="2025-09-10T10:47:27.749" v="1106"/>
        <pc:sldMkLst>
          <pc:docMk/>
          <pc:sldMk cId="4218715725" sldId="361"/>
        </pc:sldMkLst>
      </pc:sldChg>
      <pc:sldChg chg="addSp delSp modSp add mod ord">
        <pc:chgData name="Paul Munoz" userId="f523ce2d-69af-4177-8fdd-4b534a4a7d68" providerId="ADAL" clId="{7ADABA6B-4830-4E86-B5B9-08134200C911}" dt="2025-09-17T10:31:02.111" v="3851" actId="1076"/>
        <pc:sldMkLst>
          <pc:docMk/>
          <pc:sldMk cId="685111460" sldId="362"/>
        </pc:sldMkLst>
        <pc:spChg chg="mod">
          <ac:chgData name="Paul Munoz" userId="f523ce2d-69af-4177-8fdd-4b534a4a7d68" providerId="ADAL" clId="{7ADABA6B-4830-4E86-B5B9-08134200C911}" dt="2025-09-17T10:26:06.549" v="3778" actId="20577"/>
          <ac:spMkLst>
            <pc:docMk/>
            <pc:sldMk cId="685111460" sldId="362"/>
            <ac:spMk id="2" creationId="{469CCB35-8484-A32E-AB32-72CB62AD33FE}"/>
          </ac:spMkLst>
        </pc:spChg>
        <pc:spChg chg="mod">
          <ac:chgData name="Paul Munoz" userId="f523ce2d-69af-4177-8fdd-4b534a4a7d68" providerId="ADAL" clId="{7ADABA6B-4830-4E86-B5B9-08134200C911}" dt="2025-09-17T10:31:02.111" v="3851" actId="1076"/>
          <ac:spMkLst>
            <pc:docMk/>
            <pc:sldMk cId="685111460" sldId="362"/>
            <ac:spMk id="3" creationId="{E3341819-800A-A441-0B09-C66A2C7C947C}"/>
          </ac:spMkLst>
        </pc:spChg>
        <pc:picChg chg="add del mod">
          <ac:chgData name="Paul Munoz" userId="f523ce2d-69af-4177-8fdd-4b534a4a7d68" providerId="ADAL" clId="{7ADABA6B-4830-4E86-B5B9-08134200C911}" dt="2025-09-17T10:26:02.084" v="3770" actId="478"/>
          <ac:picMkLst>
            <pc:docMk/>
            <pc:sldMk cId="685111460" sldId="362"/>
            <ac:picMk id="5" creationId="{C8A639C6-8B8C-79C0-B38C-D7F5B23E9456}"/>
          </ac:picMkLst>
        </pc:picChg>
      </pc:sldChg>
      <pc:sldChg chg="addSp modSp add mod">
        <pc:chgData name="Paul Munoz" userId="f523ce2d-69af-4177-8fdd-4b534a4a7d68" providerId="ADAL" clId="{7ADABA6B-4830-4E86-B5B9-08134200C911}" dt="2025-09-10T15:06:07.310" v="1704" actId="20577"/>
        <pc:sldMkLst>
          <pc:docMk/>
          <pc:sldMk cId="3857437793" sldId="363"/>
        </pc:sldMkLst>
        <pc:spChg chg="mod">
          <ac:chgData name="Paul Munoz" userId="f523ce2d-69af-4177-8fdd-4b534a4a7d68" providerId="ADAL" clId="{7ADABA6B-4830-4E86-B5B9-08134200C911}" dt="2025-09-10T15:06:07.310" v="1704" actId="20577"/>
          <ac:spMkLst>
            <pc:docMk/>
            <pc:sldMk cId="3857437793" sldId="363"/>
            <ac:spMk id="3" creationId="{D2293CA2-A66E-B498-A0BB-BC53032FFD6F}"/>
          </ac:spMkLst>
        </pc:spChg>
        <pc:spChg chg="mod">
          <ac:chgData name="Paul Munoz" userId="f523ce2d-69af-4177-8fdd-4b534a4a7d68" providerId="ADAL" clId="{7ADABA6B-4830-4E86-B5B9-08134200C911}" dt="2025-09-10T11:11:09.358" v="1657" actId="14100"/>
          <ac:spMkLst>
            <pc:docMk/>
            <pc:sldMk cId="3857437793" sldId="363"/>
            <ac:spMk id="40" creationId="{87C625D0-3299-9323-29BA-8F846156B606}"/>
          </ac:spMkLst>
        </pc:spChg>
        <pc:picChg chg="add mod">
          <ac:chgData name="Paul Munoz" userId="f523ce2d-69af-4177-8fdd-4b534a4a7d68" providerId="ADAL" clId="{7ADABA6B-4830-4E86-B5B9-08134200C911}" dt="2025-09-10T11:11:17.634" v="1661" actId="1076"/>
          <ac:picMkLst>
            <pc:docMk/>
            <pc:sldMk cId="3857437793" sldId="363"/>
            <ac:picMk id="6" creationId="{29CE08CE-45AD-6132-EFF6-1B9B36245E7F}"/>
          </ac:picMkLst>
        </pc:picChg>
      </pc:sldChg>
      <pc:sldChg chg="delSp modSp add mod">
        <pc:chgData name="Paul Munoz" userId="f523ce2d-69af-4177-8fdd-4b534a4a7d68" providerId="ADAL" clId="{7ADABA6B-4830-4E86-B5B9-08134200C911}" dt="2025-09-17T10:41:37.909" v="3907" actId="113"/>
        <pc:sldMkLst>
          <pc:docMk/>
          <pc:sldMk cId="202570866" sldId="364"/>
        </pc:sldMkLst>
        <pc:spChg chg="mod">
          <ac:chgData name="Paul Munoz" userId="f523ce2d-69af-4177-8fdd-4b534a4a7d68" providerId="ADAL" clId="{7ADABA6B-4830-4E86-B5B9-08134200C911}" dt="2025-09-17T10:41:37.909" v="3907" actId="113"/>
          <ac:spMkLst>
            <pc:docMk/>
            <pc:sldMk cId="202570866" sldId="364"/>
            <ac:spMk id="3" creationId="{046FFAD6-B603-75F0-6F51-5EBD9A865A30}"/>
          </ac:spMkLst>
        </pc:spChg>
        <pc:picChg chg="del">
          <ac:chgData name="Paul Munoz" userId="f523ce2d-69af-4177-8fdd-4b534a4a7d68" providerId="ADAL" clId="{7ADABA6B-4830-4E86-B5B9-08134200C911}" dt="2025-09-16T13:33:35.343" v="1939" actId="478"/>
          <ac:picMkLst>
            <pc:docMk/>
            <pc:sldMk cId="202570866" sldId="364"/>
            <ac:picMk id="6" creationId="{C706B93B-2693-1701-085E-480650109007}"/>
          </ac:picMkLst>
        </pc:picChg>
        <pc:picChg chg="del">
          <ac:chgData name="Paul Munoz" userId="f523ce2d-69af-4177-8fdd-4b534a4a7d68" providerId="ADAL" clId="{7ADABA6B-4830-4E86-B5B9-08134200C911}" dt="2025-09-16T13:33:35.819" v="1940" actId="478"/>
          <ac:picMkLst>
            <pc:docMk/>
            <pc:sldMk cId="202570866" sldId="364"/>
            <ac:picMk id="8" creationId="{9C75361A-1BA1-3249-CBF1-C4113E9AC823}"/>
          </ac:picMkLst>
        </pc:picChg>
        <pc:picChg chg="del mod">
          <ac:chgData name="Paul Munoz" userId="f523ce2d-69af-4177-8fdd-4b534a4a7d68" providerId="ADAL" clId="{7ADABA6B-4830-4E86-B5B9-08134200C911}" dt="2025-09-16T13:33:38.760" v="1942" actId="478"/>
          <ac:picMkLst>
            <pc:docMk/>
            <pc:sldMk cId="202570866" sldId="364"/>
            <ac:picMk id="1026" creationId="{3C299A83-0F0D-45AB-9E3D-D22E3AF62F60}"/>
          </ac:picMkLst>
        </pc:picChg>
      </pc:sldChg>
      <pc:sldChg chg="add del">
        <pc:chgData name="Paul Munoz" userId="f523ce2d-69af-4177-8fdd-4b534a4a7d68" providerId="ADAL" clId="{7ADABA6B-4830-4E86-B5B9-08134200C911}" dt="2025-09-10T15:16:11.428" v="1706" actId="47"/>
        <pc:sldMkLst>
          <pc:docMk/>
          <pc:sldMk cId="3208497544" sldId="364"/>
        </pc:sldMkLst>
      </pc:sldChg>
      <pc:sldChg chg="addSp delSp modSp add mod ord">
        <pc:chgData name="Paul Munoz" userId="f523ce2d-69af-4177-8fdd-4b534a4a7d68" providerId="ADAL" clId="{7ADABA6B-4830-4E86-B5B9-08134200C911}" dt="2025-09-16T15:33:40.006" v="2381" actId="2711"/>
        <pc:sldMkLst>
          <pc:docMk/>
          <pc:sldMk cId="2673101197" sldId="365"/>
        </pc:sldMkLst>
        <pc:spChg chg="mod">
          <ac:chgData name="Paul Munoz" userId="f523ce2d-69af-4177-8fdd-4b534a4a7d68" providerId="ADAL" clId="{7ADABA6B-4830-4E86-B5B9-08134200C911}" dt="2025-09-16T15:33:40.006" v="2381" actId="2711"/>
          <ac:spMkLst>
            <pc:docMk/>
            <pc:sldMk cId="2673101197" sldId="365"/>
            <ac:spMk id="2" creationId="{7B495F23-34BC-D7E0-BF23-C016DC4CE847}"/>
          </ac:spMkLst>
        </pc:spChg>
        <pc:spChg chg="mod">
          <ac:chgData name="Paul Munoz" userId="f523ce2d-69af-4177-8fdd-4b534a4a7d68" providerId="ADAL" clId="{7ADABA6B-4830-4E86-B5B9-08134200C911}" dt="2025-09-16T15:28:49.933" v="2299" actId="20577"/>
          <ac:spMkLst>
            <pc:docMk/>
            <pc:sldMk cId="2673101197" sldId="365"/>
            <ac:spMk id="3" creationId="{64DCF066-3945-5697-6F36-596FC360A505}"/>
          </ac:spMkLst>
        </pc:spChg>
        <pc:spChg chg="add del mod">
          <ac:chgData name="Paul Munoz" userId="f523ce2d-69af-4177-8fdd-4b534a4a7d68" providerId="ADAL" clId="{7ADABA6B-4830-4E86-B5B9-08134200C911}" dt="2025-09-16T14:40:03.811" v="2199"/>
          <ac:spMkLst>
            <pc:docMk/>
            <pc:sldMk cId="2673101197" sldId="365"/>
            <ac:spMk id="7" creationId="{4EACF7DE-E46C-F257-9382-23F7EA3F090B}"/>
          </ac:spMkLst>
        </pc:spChg>
        <pc:spChg chg="mod">
          <ac:chgData name="Paul Munoz" userId="f523ce2d-69af-4177-8fdd-4b534a4a7d68" providerId="ADAL" clId="{7ADABA6B-4830-4E86-B5B9-08134200C911}" dt="2025-09-16T15:30:03.674" v="2324" actId="1076"/>
          <ac:spMkLst>
            <pc:docMk/>
            <pc:sldMk cId="2673101197" sldId="365"/>
            <ac:spMk id="40" creationId="{EB7E3D0B-6DBD-52C1-F16D-2E39D2EB7BFC}"/>
          </ac:spMkLst>
        </pc:spChg>
        <pc:picChg chg="del mod">
          <ac:chgData name="Paul Munoz" userId="f523ce2d-69af-4177-8fdd-4b534a4a7d68" providerId="ADAL" clId="{7ADABA6B-4830-4E86-B5B9-08134200C911}" dt="2025-09-16T14:40:03.800" v="2197" actId="478"/>
          <ac:picMkLst>
            <pc:docMk/>
            <pc:sldMk cId="2673101197" sldId="365"/>
            <ac:picMk id="6" creationId="{D6A3AFF2-51AC-2410-3809-F73BB24D3649}"/>
          </ac:picMkLst>
        </pc:picChg>
        <pc:picChg chg="add mod modCrop">
          <ac:chgData name="Paul Munoz" userId="f523ce2d-69af-4177-8fdd-4b534a4a7d68" providerId="ADAL" clId="{7ADABA6B-4830-4E86-B5B9-08134200C911}" dt="2025-09-16T15:31:47.919" v="2357" actId="1076"/>
          <ac:picMkLst>
            <pc:docMk/>
            <pc:sldMk cId="2673101197" sldId="365"/>
            <ac:picMk id="9" creationId="{78803F8C-F160-FF87-9A59-01A011529110}"/>
          </ac:picMkLst>
        </pc:picChg>
        <pc:picChg chg="add del mod">
          <ac:chgData name="Paul Munoz" userId="f523ce2d-69af-4177-8fdd-4b534a4a7d68" providerId="ADAL" clId="{7ADABA6B-4830-4E86-B5B9-08134200C911}" dt="2025-09-16T15:24:46.441" v="2271" actId="478"/>
          <ac:picMkLst>
            <pc:docMk/>
            <pc:sldMk cId="2673101197" sldId="365"/>
            <ac:picMk id="11" creationId="{38264889-2253-01CB-C3F4-492DEEB6A0AE}"/>
          </ac:picMkLst>
        </pc:picChg>
        <pc:picChg chg="add mod modCrop">
          <ac:chgData name="Paul Munoz" userId="f523ce2d-69af-4177-8fdd-4b534a4a7d68" providerId="ADAL" clId="{7ADABA6B-4830-4E86-B5B9-08134200C911}" dt="2025-09-16T15:31:49.541" v="2358" actId="1076"/>
          <ac:picMkLst>
            <pc:docMk/>
            <pc:sldMk cId="2673101197" sldId="365"/>
            <ac:picMk id="13" creationId="{12893266-6991-5A40-1A5F-A7B5FDD28EAC}"/>
          </ac:picMkLst>
        </pc:picChg>
        <pc:picChg chg="add mod modCrop">
          <ac:chgData name="Paul Munoz" userId="f523ce2d-69af-4177-8fdd-4b534a4a7d68" providerId="ADAL" clId="{7ADABA6B-4830-4E86-B5B9-08134200C911}" dt="2025-09-16T15:31:35.272" v="2353" actId="1076"/>
          <ac:picMkLst>
            <pc:docMk/>
            <pc:sldMk cId="2673101197" sldId="365"/>
            <ac:picMk id="15" creationId="{E2A0E0E7-C721-2A9E-37C3-19058A891660}"/>
          </ac:picMkLst>
        </pc:picChg>
        <pc:picChg chg="add mod modCrop">
          <ac:chgData name="Paul Munoz" userId="f523ce2d-69af-4177-8fdd-4b534a4a7d68" providerId="ADAL" clId="{7ADABA6B-4830-4E86-B5B9-08134200C911}" dt="2025-09-16T15:31:32.688" v="2352" actId="1076"/>
          <ac:picMkLst>
            <pc:docMk/>
            <pc:sldMk cId="2673101197" sldId="365"/>
            <ac:picMk id="17" creationId="{BE59CF02-2267-FF73-86B0-54DE382CADE5}"/>
          </ac:picMkLst>
        </pc:picChg>
        <pc:picChg chg="add mod modCrop">
          <ac:chgData name="Paul Munoz" userId="f523ce2d-69af-4177-8fdd-4b534a4a7d68" providerId="ADAL" clId="{7ADABA6B-4830-4E86-B5B9-08134200C911}" dt="2025-09-16T15:31:28.971" v="2350" actId="1076"/>
          <ac:picMkLst>
            <pc:docMk/>
            <pc:sldMk cId="2673101197" sldId="365"/>
            <ac:picMk id="19" creationId="{5309127B-F564-07F2-8C48-89D4A9A0783A}"/>
          </ac:picMkLst>
        </pc:picChg>
      </pc:sldChg>
      <pc:sldChg chg="new del">
        <pc:chgData name="Paul Munoz" userId="f523ce2d-69af-4177-8fdd-4b534a4a7d68" providerId="ADAL" clId="{7ADABA6B-4830-4E86-B5B9-08134200C911}" dt="2025-09-17T10:45:10.371" v="3909" actId="680"/>
        <pc:sldMkLst>
          <pc:docMk/>
          <pc:sldMk cId="64612366" sldId="366"/>
        </pc:sldMkLst>
      </pc:sldChg>
      <pc:sldChg chg="addSp delSp modSp add mod">
        <pc:chgData name="Paul Munoz" userId="f523ce2d-69af-4177-8fdd-4b534a4a7d68" providerId="ADAL" clId="{7ADABA6B-4830-4E86-B5B9-08134200C911}" dt="2025-09-17T10:47:29.250" v="3944" actId="1076"/>
        <pc:sldMkLst>
          <pc:docMk/>
          <pc:sldMk cId="1512021071" sldId="366"/>
        </pc:sldMkLst>
        <pc:spChg chg="mod">
          <ac:chgData name="Paul Munoz" userId="f523ce2d-69af-4177-8fdd-4b534a4a7d68" providerId="ADAL" clId="{7ADABA6B-4830-4E86-B5B9-08134200C911}" dt="2025-09-17T10:45:17.443" v="3924" actId="20577"/>
          <ac:spMkLst>
            <pc:docMk/>
            <pc:sldMk cId="1512021071" sldId="366"/>
            <ac:spMk id="2" creationId="{1892EC77-9642-210F-FE31-61451890A024}"/>
          </ac:spMkLst>
        </pc:spChg>
        <pc:spChg chg="del">
          <ac:chgData name="Paul Munoz" userId="f523ce2d-69af-4177-8fdd-4b534a4a7d68" providerId="ADAL" clId="{7ADABA6B-4830-4E86-B5B9-08134200C911}" dt="2025-09-17T10:45:23.056" v="3926" actId="478"/>
          <ac:spMkLst>
            <pc:docMk/>
            <pc:sldMk cId="1512021071" sldId="366"/>
            <ac:spMk id="3" creationId="{D77501CA-16E3-E391-8743-B0E43FE5C173}"/>
          </ac:spMkLst>
        </pc:spChg>
        <pc:picChg chg="del">
          <ac:chgData name="Paul Munoz" userId="f523ce2d-69af-4177-8fdd-4b534a4a7d68" providerId="ADAL" clId="{7ADABA6B-4830-4E86-B5B9-08134200C911}" dt="2025-09-17T10:45:21.584" v="3925" actId="478"/>
          <ac:picMkLst>
            <pc:docMk/>
            <pc:sldMk cId="1512021071" sldId="366"/>
            <ac:picMk id="6" creationId="{235B6C7F-6704-BDE4-38AA-8AFE74E00398}"/>
          </ac:picMkLst>
        </pc:picChg>
        <pc:picChg chg="add mod">
          <ac:chgData name="Paul Munoz" userId="f523ce2d-69af-4177-8fdd-4b534a4a7d68" providerId="ADAL" clId="{7ADABA6B-4830-4E86-B5B9-08134200C911}" dt="2025-09-17T10:45:31.565" v="3930" actId="1076"/>
          <ac:picMkLst>
            <pc:docMk/>
            <pc:sldMk cId="1512021071" sldId="366"/>
            <ac:picMk id="7" creationId="{DA7AB9AE-962E-FA0D-1E57-0B6E4FEAD02E}"/>
          </ac:picMkLst>
        </pc:picChg>
        <pc:picChg chg="add mod">
          <ac:chgData name="Paul Munoz" userId="f523ce2d-69af-4177-8fdd-4b534a4a7d68" providerId="ADAL" clId="{7ADABA6B-4830-4E86-B5B9-08134200C911}" dt="2025-09-17T10:45:57.638" v="3934" actId="1076"/>
          <ac:picMkLst>
            <pc:docMk/>
            <pc:sldMk cId="1512021071" sldId="366"/>
            <ac:picMk id="9" creationId="{9EBEB74D-F78C-F6E0-C4AB-004921EB785C}"/>
          </ac:picMkLst>
        </pc:picChg>
        <pc:picChg chg="add mod modCrop">
          <ac:chgData name="Paul Munoz" userId="f523ce2d-69af-4177-8fdd-4b534a4a7d68" providerId="ADAL" clId="{7ADABA6B-4830-4E86-B5B9-08134200C911}" dt="2025-09-17T10:46:40.541" v="3940" actId="1076"/>
          <ac:picMkLst>
            <pc:docMk/>
            <pc:sldMk cId="1512021071" sldId="366"/>
            <ac:picMk id="11" creationId="{611ACCE5-DB1A-2B89-49EC-AB2D1D285AE5}"/>
          </ac:picMkLst>
        </pc:picChg>
        <pc:picChg chg="add mod">
          <ac:chgData name="Paul Munoz" userId="f523ce2d-69af-4177-8fdd-4b534a4a7d68" providerId="ADAL" clId="{7ADABA6B-4830-4E86-B5B9-08134200C911}" dt="2025-09-17T10:47:29.250" v="3944" actId="1076"/>
          <ac:picMkLst>
            <pc:docMk/>
            <pc:sldMk cId="1512021071" sldId="366"/>
            <ac:picMk id="13" creationId="{0F394855-A8F8-3204-2188-31B1500C4FF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Roboto Light" pitchFamily="2" charset="0"/>
              </a:defRPr>
            </a:lvl1pPr>
          </a:lstStyle>
          <a:p>
            <a:endParaRPr lang="nl-BE"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Roboto Light" pitchFamily="2" charset="0"/>
              </a:defRPr>
            </a:lvl1pPr>
          </a:lstStyle>
          <a:p>
            <a:fld id="{C8DA6D34-4E3B-4A0C-817C-D7030E788B41}" type="datetimeFigureOut">
              <a:rPr lang="nl-BE" smtClean="0"/>
              <a:pPr/>
              <a:t>16/09/2025</a:t>
            </a:fld>
            <a:endParaRPr lang="nl-BE"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Roboto Light" pitchFamily="2" charset="0"/>
              </a:defRPr>
            </a:lvl1pPr>
          </a:lstStyle>
          <a:p>
            <a:endParaRPr lang="nl-BE"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Roboto Light" pitchFamily="2" charset="0"/>
              </a:defRPr>
            </a:lvl1pPr>
          </a:lstStyle>
          <a:p>
            <a:fld id="{35F7831E-B30D-403E-8D52-928B98A1DBEE}" type="slidenum">
              <a:rPr lang="nl-BE" smtClean="0"/>
              <a:pPr/>
              <a:t>‹#›</a:t>
            </a:fld>
            <a:endParaRPr lang="nl-BE" dirty="0"/>
          </a:p>
        </p:txBody>
      </p:sp>
    </p:spTree>
    <p:extLst>
      <p:ext uri="{BB962C8B-B14F-4D97-AF65-F5344CB8AC3E}">
        <p14:creationId xmlns:p14="http://schemas.microsoft.com/office/powerpoint/2010/main" val="3357786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Roboto Light" pitchFamily="2" charset="0"/>
        <a:ea typeface="+mn-ea"/>
        <a:cs typeface="+mn-cs"/>
      </a:defRPr>
    </a:lvl1pPr>
    <a:lvl2pPr marL="457200" algn="l" defTabSz="914400" rtl="0" eaLnBrk="1" latinLnBrk="0" hangingPunct="1">
      <a:defRPr sz="1200" kern="1200">
        <a:solidFill>
          <a:schemeClr val="tx1"/>
        </a:solidFill>
        <a:latin typeface="Roboto Light" pitchFamily="2" charset="0"/>
        <a:ea typeface="+mn-ea"/>
        <a:cs typeface="+mn-cs"/>
      </a:defRPr>
    </a:lvl2pPr>
    <a:lvl3pPr marL="914400" algn="l" defTabSz="914400" rtl="0" eaLnBrk="1" latinLnBrk="0" hangingPunct="1">
      <a:defRPr sz="1200" kern="1200">
        <a:solidFill>
          <a:schemeClr val="tx1"/>
        </a:solidFill>
        <a:latin typeface="Roboto Light" pitchFamily="2" charset="0"/>
        <a:ea typeface="+mn-ea"/>
        <a:cs typeface="+mn-cs"/>
      </a:defRPr>
    </a:lvl3pPr>
    <a:lvl4pPr marL="1371600" algn="l" defTabSz="914400" rtl="0" eaLnBrk="1" latinLnBrk="0" hangingPunct="1">
      <a:defRPr sz="1200" kern="1200">
        <a:solidFill>
          <a:schemeClr val="tx1"/>
        </a:solidFill>
        <a:latin typeface="Roboto Light" pitchFamily="2" charset="0"/>
        <a:ea typeface="+mn-ea"/>
        <a:cs typeface="+mn-cs"/>
      </a:defRPr>
    </a:lvl4pPr>
    <a:lvl5pPr marL="1828800" algn="l" defTabSz="914400" rtl="0" eaLnBrk="1" latinLnBrk="0" hangingPunct="1">
      <a:defRPr sz="1200" kern="1200">
        <a:solidFill>
          <a:schemeClr val="tx1"/>
        </a:solidFill>
        <a:latin typeface="Roboto Light"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Hi everyone, thanks for being here. Today I want to talk about GitHub and how we can use it in our department.</a:t>
            </a:r>
          </a:p>
          <a:p>
            <a:r>
              <a:rPr lang="en-GB" dirty="0"/>
              <a:t>Some of you may already know GitHub really well, others maybe never touched it before — and that’s perfectly fine. The idea of this session is to show what GitHub can do for us, starting from the very basics and moving towards more advanced things that can really make our work easier, more collaborative, and more visible.</a:t>
            </a:r>
          </a:p>
          <a:p>
            <a:r>
              <a:rPr lang="en-GB" dirty="0"/>
              <a:t>By the end, my hope is that you’ll see GitHub not just as a tool for programmers, but as something that can help all of us share code, data, and results in a way that’s organized, reproducible, and actually fun to use</a:t>
            </a:r>
          </a:p>
          <a:p>
            <a:endParaRPr lang="en-GB" dirty="0"/>
          </a:p>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a:t>
            </a:fld>
            <a:endParaRPr lang="nl-BE" dirty="0"/>
          </a:p>
        </p:txBody>
      </p:sp>
    </p:spTree>
    <p:extLst>
      <p:ext uri="{BB962C8B-B14F-4D97-AF65-F5344CB8AC3E}">
        <p14:creationId xmlns:p14="http://schemas.microsoft.com/office/powerpoint/2010/main" val="1513601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7F1D-E1D1-9AFD-A5F1-62865FB5E89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088F93E-46AA-17BA-5826-32E75C84146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5455C44-B2F7-D611-CC84-8ABCE7716049}"/>
              </a:ext>
            </a:extLst>
          </p:cNvPr>
          <p:cNvSpPr>
            <a:spLocks noGrp="1"/>
          </p:cNvSpPr>
          <p:nvPr>
            <p:ph type="body" idx="1"/>
          </p:nvPr>
        </p:nvSpPr>
        <p:spPr/>
        <p:txBody>
          <a:bodyPr/>
          <a:lstStyle/>
          <a:p>
            <a:r>
              <a:rPr lang="en-GB" sz="1200" b="1" i="0" u="none" strike="noStrike" kern="1200" baseline="0" dirty="0">
                <a:solidFill>
                  <a:schemeClr val="tx1"/>
                </a:solidFill>
                <a:latin typeface="Roboto Light" pitchFamily="2" charset="0"/>
                <a:ea typeface="+mn-ea"/>
                <a:cs typeface="+mn-cs"/>
              </a:rPr>
              <a:t>SESSIONINFO file - mandatory for publications</a:t>
            </a:r>
          </a:p>
          <a:p>
            <a:r>
              <a:rPr lang="en-GB" sz="1200" b="0" i="0" u="none" strike="noStrike" kern="1200" baseline="0" dirty="0">
                <a:solidFill>
                  <a:schemeClr val="tx1"/>
                </a:solidFill>
                <a:latin typeface="Roboto Light" pitchFamily="2" charset="0"/>
                <a:ea typeface="+mn-ea"/>
                <a:cs typeface="+mn-cs"/>
              </a:rPr>
              <a:t>For the publication class, you will have to list all the so</a:t>
            </a:r>
            <a:r>
              <a:rPr lang="en-BE" sz="1200" b="0" i="0" u="none" strike="noStrike" kern="1200" baseline="0" dirty="0">
                <a:solidFill>
                  <a:schemeClr val="tx1"/>
                </a:solidFill>
                <a:latin typeface="Roboto Light" pitchFamily="2" charset="0"/>
                <a:ea typeface="+mn-ea"/>
                <a:cs typeface="+mn-cs"/>
              </a:rPr>
              <a:t>ft</a:t>
            </a:r>
            <a:r>
              <a:rPr lang="en-GB" sz="1200" b="0" i="0" u="none" strike="noStrike" kern="1200" baseline="0" dirty="0">
                <a:solidFill>
                  <a:schemeClr val="tx1"/>
                </a:solidFill>
                <a:latin typeface="Roboto Light" pitchFamily="2" charset="0"/>
                <a:ea typeface="+mn-ea"/>
                <a:cs typeface="+mn-cs"/>
              </a:rPr>
              <a:t>ware, packages or toolboxes you’ve used in</a:t>
            </a:r>
          </a:p>
          <a:p>
            <a:r>
              <a:rPr lang="en-GB" sz="1200" b="0" i="0" u="none" strike="noStrike" kern="1200" baseline="0" dirty="0">
                <a:solidFill>
                  <a:schemeClr val="tx1"/>
                </a:solidFill>
                <a:latin typeface="Roboto Light" pitchFamily="2" charset="0"/>
                <a:ea typeface="+mn-ea"/>
                <a:cs typeface="+mn-cs"/>
              </a:rPr>
              <a:t>your data analysis including their versions. You can list them directly in your README file or you can</a:t>
            </a:r>
          </a:p>
          <a:p>
            <a:r>
              <a:rPr lang="en-US" sz="1200" b="0" i="0" u="none" strike="noStrike" kern="1200" baseline="0" dirty="0">
                <a:solidFill>
                  <a:schemeClr val="tx1"/>
                </a:solidFill>
                <a:latin typeface="Roboto Light" pitchFamily="2" charset="0"/>
                <a:ea typeface="+mn-ea"/>
                <a:cs typeface="+mn-cs"/>
              </a:rPr>
              <a:t>make a separate SESSIONINFO file.</a:t>
            </a:r>
            <a:endParaRPr lang="en-BE" sz="1200" b="1" i="0" u="none" strike="noStrike" kern="1200" baseline="0" dirty="0">
              <a:solidFill>
                <a:schemeClr val="tx1"/>
              </a:solidFill>
              <a:latin typeface="Roboto Light" pitchFamily="2" charset="0"/>
              <a:ea typeface="+mn-ea"/>
              <a:cs typeface="+mn-cs"/>
            </a:endParaRPr>
          </a:p>
          <a:p>
            <a:r>
              <a:rPr lang="en-US" sz="1200" b="1" i="0" u="none" strike="noStrike" kern="1200" baseline="0" dirty="0">
                <a:solidFill>
                  <a:schemeClr val="tx1"/>
                </a:solidFill>
                <a:latin typeface="Roboto Light" pitchFamily="2" charset="0"/>
                <a:ea typeface="+mn-ea"/>
                <a:cs typeface="+mn-cs"/>
              </a:rPr>
              <a:t>CONTRIBUTING file - optional</a:t>
            </a:r>
          </a:p>
          <a:p>
            <a:r>
              <a:rPr lang="en-GB" sz="1200" b="0" i="0" u="none" strike="noStrike" kern="1200" baseline="0" dirty="0">
                <a:solidFill>
                  <a:schemeClr val="tx1"/>
                </a:solidFill>
                <a:latin typeface="Roboto Light" pitchFamily="2" charset="0"/>
                <a:ea typeface="+mn-ea"/>
                <a:cs typeface="+mn-cs"/>
              </a:rPr>
              <a:t>If you want to specify certain rules for other people on how to contribute to your repository, you can</a:t>
            </a:r>
          </a:p>
          <a:p>
            <a:r>
              <a:rPr lang="en-GB" sz="1200" b="0" i="0" u="none" strike="noStrike" kern="1200" baseline="0" dirty="0">
                <a:solidFill>
                  <a:schemeClr val="tx1"/>
                </a:solidFill>
                <a:latin typeface="Roboto Light" pitchFamily="2" charset="0"/>
                <a:ea typeface="+mn-ea"/>
                <a:cs typeface="+mn-cs"/>
              </a:rPr>
              <a:t>create a CONTRIBUTING or CODE OF CONDUCT file. Refer to this file in the README file. A good example</a:t>
            </a:r>
          </a:p>
          <a:p>
            <a:r>
              <a:rPr lang="en-US" sz="1200" b="0" i="0" u="none" strike="noStrike" kern="1200" baseline="0" dirty="0">
                <a:solidFill>
                  <a:schemeClr val="tx1"/>
                </a:solidFill>
                <a:latin typeface="Roboto Light" pitchFamily="2" charset="0"/>
                <a:ea typeface="+mn-ea"/>
                <a:cs typeface="+mn-cs"/>
              </a:rPr>
              <a:t>is shown here.</a:t>
            </a:r>
          </a:p>
          <a:p>
            <a:r>
              <a:rPr lang="en-US" sz="1200" b="1" i="0" u="none" strike="noStrike" kern="1200" baseline="0" dirty="0">
                <a:solidFill>
                  <a:schemeClr val="tx1"/>
                </a:solidFill>
                <a:latin typeface="Roboto Light" pitchFamily="2" charset="0"/>
                <a:ea typeface="+mn-ea"/>
                <a:cs typeface="+mn-cs"/>
              </a:rPr>
              <a:t>AUTHORS file - optional</a:t>
            </a:r>
          </a:p>
          <a:p>
            <a:r>
              <a:rPr lang="en-GB" sz="1200" b="0" i="0" u="none" strike="noStrike" kern="1200" baseline="0" dirty="0">
                <a:solidFill>
                  <a:schemeClr val="tx1"/>
                </a:solidFill>
                <a:latin typeface="Roboto Light" pitchFamily="2" charset="0"/>
                <a:ea typeface="+mn-ea"/>
                <a:cs typeface="+mn-cs"/>
              </a:rPr>
              <a:t>If you want to specify all the authors or contributors, in case there are a lot of people who worked on</a:t>
            </a:r>
          </a:p>
          <a:p>
            <a:r>
              <a:rPr lang="en-GB" sz="1200" b="0" i="0" u="none" strike="noStrike" kern="1200" baseline="0" dirty="0">
                <a:solidFill>
                  <a:schemeClr val="tx1"/>
                </a:solidFill>
                <a:latin typeface="Roboto Light" pitchFamily="2" charset="0"/>
                <a:ea typeface="+mn-ea"/>
                <a:cs typeface="+mn-cs"/>
              </a:rPr>
              <a:t>your repo, you can do so in a AUTHORS file. Refer to this file in the README file. See for example this</a:t>
            </a:r>
          </a:p>
          <a:p>
            <a:r>
              <a:rPr lang="en-US" sz="1200" b="0" i="0" u="none" strike="noStrike" kern="1200" baseline="0" dirty="0">
                <a:solidFill>
                  <a:schemeClr val="tx1"/>
                </a:solidFill>
                <a:latin typeface="Roboto Light" pitchFamily="2" charset="0"/>
                <a:ea typeface="+mn-ea"/>
                <a:cs typeface="+mn-cs"/>
              </a:rPr>
              <a:t>authors file.</a:t>
            </a:r>
          </a:p>
          <a:p>
            <a:r>
              <a:rPr lang="en-US" sz="1200" b="1" i="0" u="none" strike="noStrike" kern="1200" baseline="0" dirty="0">
                <a:solidFill>
                  <a:schemeClr val="tx1"/>
                </a:solidFill>
                <a:latin typeface="Roboto Light" pitchFamily="2" charset="0"/>
                <a:ea typeface="+mn-ea"/>
                <a:cs typeface="+mn-cs"/>
              </a:rPr>
              <a:t>.</a:t>
            </a:r>
            <a:r>
              <a:rPr lang="en-US" sz="1200" b="1" i="0" u="none" strike="noStrike" kern="1200" baseline="0" dirty="0" err="1">
                <a:solidFill>
                  <a:schemeClr val="tx1"/>
                </a:solidFill>
                <a:latin typeface="Roboto Light" pitchFamily="2" charset="0"/>
                <a:ea typeface="+mn-ea"/>
                <a:cs typeface="+mn-cs"/>
              </a:rPr>
              <a:t>gitignore</a:t>
            </a:r>
            <a:r>
              <a:rPr lang="en-US" sz="1200" b="1" i="0" u="none" strike="noStrike" kern="1200" baseline="0" dirty="0">
                <a:solidFill>
                  <a:schemeClr val="tx1"/>
                </a:solidFill>
                <a:latin typeface="Roboto Light" pitchFamily="2" charset="0"/>
                <a:ea typeface="+mn-ea"/>
                <a:cs typeface="+mn-cs"/>
              </a:rPr>
              <a:t> file - optional</a:t>
            </a:r>
          </a:p>
          <a:p>
            <a:r>
              <a:rPr lang="en-GB" sz="1200" b="0" i="0" u="none" strike="noStrike" kern="1200" baseline="0" dirty="0">
                <a:solidFill>
                  <a:schemeClr val="tx1"/>
                </a:solidFill>
                <a:latin typeface="Roboto Light" pitchFamily="2" charset="0"/>
                <a:ea typeface="+mn-ea"/>
                <a:cs typeface="+mn-cs"/>
              </a:rPr>
              <a:t>If there are certain files in your local repository that you want Git to ignore when committing and</a:t>
            </a:r>
          </a:p>
          <a:p>
            <a:r>
              <a:rPr lang="en-GB" sz="1200" b="0" i="0" u="none" strike="noStrike" kern="1200" baseline="0" dirty="0">
                <a:solidFill>
                  <a:schemeClr val="tx1"/>
                </a:solidFill>
                <a:latin typeface="Roboto Light" pitchFamily="2" charset="0"/>
                <a:ea typeface="+mn-ea"/>
                <a:cs typeface="+mn-cs"/>
              </a:rPr>
              <a:t>pushing, you can specify these files in a “.</a:t>
            </a:r>
            <a:r>
              <a:rPr lang="en-GB" sz="1200" b="0" i="0" u="none" strike="noStrike" kern="1200" baseline="0" dirty="0" err="1">
                <a:solidFill>
                  <a:schemeClr val="tx1"/>
                </a:solidFill>
                <a:latin typeface="Roboto Light" pitchFamily="2" charset="0"/>
                <a:ea typeface="+mn-ea"/>
                <a:cs typeface="+mn-cs"/>
              </a:rPr>
              <a:t>gitignore</a:t>
            </a:r>
            <a:r>
              <a:rPr lang="en-GB" sz="1200" b="0" i="0" u="none" strike="noStrike" kern="1200" baseline="0" dirty="0">
                <a:solidFill>
                  <a:schemeClr val="tx1"/>
                </a:solidFill>
                <a:latin typeface="Roboto Light" pitchFamily="2" charset="0"/>
                <a:ea typeface="+mn-ea"/>
                <a:cs typeface="+mn-cs"/>
              </a:rPr>
              <a:t>” file which lives in the main repository folder (so</a:t>
            </a:r>
          </a:p>
          <a:p>
            <a:r>
              <a:rPr lang="en-GB" sz="1200" b="0" i="0" u="none" strike="noStrike" kern="1200" baseline="0" dirty="0">
                <a:solidFill>
                  <a:schemeClr val="tx1"/>
                </a:solidFill>
                <a:latin typeface="Roboto Light" pitchFamily="2" charset="0"/>
                <a:ea typeface="+mn-ea"/>
                <a:cs typeface="+mn-cs"/>
              </a:rPr>
              <a:t>not in a subfolder). You should push the “.</a:t>
            </a:r>
            <a:r>
              <a:rPr lang="en-GB" sz="1200" b="0" i="0" u="none" strike="noStrike" kern="1200" baseline="0" dirty="0" err="1">
                <a:solidFill>
                  <a:schemeClr val="tx1"/>
                </a:solidFill>
                <a:latin typeface="Roboto Light" pitchFamily="2" charset="0"/>
                <a:ea typeface="+mn-ea"/>
                <a:cs typeface="+mn-cs"/>
              </a:rPr>
              <a:t>gitignore</a:t>
            </a:r>
            <a:r>
              <a:rPr lang="en-GB" sz="1200" b="0" i="0" u="none" strike="noStrike" kern="1200" baseline="0" dirty="0">
                <a:solidFill>
                  <a:schemeClr val="tx1"/>
                </a:solidFill>
                <a:latin typeface="Roboto Light" pitchFamily="2" charset="0"/>
                <a:ea typeface="+mn-ea"/>
                <a:cs typeface="+mn-cs"/>
              </a:rPr>
              <a:t>” file itself to your remote repo so other people can</a:t>
            </a:r>
          </a:p>
          <a:p>
            <a:r>
              <a:rPr lang="en-GB" sz="1200" b="0" i="0" u="none" strike="noStrike" kern="1200" baseline="0" dirty="0">
                <a:solidFill>
                  <a:schemeClr val="tx1"/>
                </a:solidFill>
                <a:latin typeface="Roboto Light" pitchFamily="2" charset="0"/>
                <a:ea typeface="+mn-ea"/>
                <a:cs typeface="+mn-cs"/>
              </a:rPr>
              <a:t>also see what files should be ignored when pushing. To make such a file, open a text editor and type</a:t>
            </a:r>
          </a:p>
          <a:p>
            <a:r>
              <a:rPr lang="en-GB" sz="1200" b="0" i="0" u="none" strike="noStrike" kern="1200" baseline="0" dirty="0">
                <a:solidFill>
                  <a:schemeClr val="tx1"/>
                </a:solidFill>
                <a:latin typeface="Roboto Light" pitchFamily="2" charset="0"/>
                <a:ea typeface="+mn-ea"/>
                <a:cs typeface="+mn-cs"/>
              </a:rPr>
              <a:t>the names of the files or folders you want to ignore (one line per filename). You can also specify files</a:t>
            </a:r>
          </a:p>
          <a:p>
            <a:r>
              <a:rPr lang="en-GB" sz="1200" b="0" i="0" u="none" strike="noStrike" kern="1200" baseline="0" dirty="0">
                <a:solidFill>
                  <a:schemeClr val="tx1"/>
                </a:solidFill>
                <a:latin typeface="Roboto Light" pitchFamily="2" charset="0"/>
                <a:ea typeface="+mn-ea"/>
                <a:cs typeface="+mn-cs"/>
              </a:rPr>
              <a:t>in folders by “folder/file”. Save the resulting file as “.</a:t>
            </a:r>
            <a:r>
              <a:rPr lang="en-GB" sz="1200" b="0" i="0" u="none" strike="noStrike" kern="1200" baseline="0" dirty="0" err="1">
                <a:solidFill>
                  <a:schemeClr val="tx1"/>
                </a:solidFill>
                <a:latin typeface="Roboto Light" pitchFamily="2" charset="0"/>
                <a:ea typeface="+mn-ea"/>
                <a:cs typeface="+mn-cs"/>
              </a:rPr>
              <a:t>gitignore</a:t>
            </a:r>
            <a:r>
              <a:rPr lang="en-GB" sz="1200" b="0" i="0" u="none" strike="noStrike" kern="1200" baseline="0" dirty="0">
                <a:solidFill>
                  <a:schemeClr val="tx1"/>
                </a:solidFill>
                <a:latin typeface="Roboto Light" pitchFamily="2" charset="0"/>
                <a:ea typeface="+mn-ea"/>
                <a:cs typeface="+mn-cs"/>
              </a:rPr>
              <a:t>”.</a:t>
            </a:r>
          </a:p>
          <a:p>
            <a:endParaRPr lang="en-GB" sz="1000" dirty="0"/>
          </a:p>
        </p:txBody>
      </p:sp>
      <p:sp>
        <p:nvSpPr>
          <p:cNvPr id="4" name="Tijdelijke aanduiding voor dianummer 3">
            <a:extLst>
              <a:ext uri="{FF2B5EF4-FFF2-40B4-BE49-F238E27FC236}">
                <a16:creationId xmlns:a16="http://schemas.microsoft.com/office/drawing/2014/main" id="{F6FA8DE5-1BA8-4249-E59F-41BAE29E5656}"/>
              </a:ext>
            </a:extLst>
          </p:cNvPr>
          <p:cNvSpPr>
            <a:spLocks noGrp="1"/>
          </p:cNvSpPr>
          <p:nvPr>
            <p:ph type="sldNum" sz="quarter" idx="5"/>
          </p:nvPr>
        </p:nvSpPr>
        <p:spPr/>
        <p:txBody>
          <a:bodyPr/>
          <a:lstStyle/>
          <a:p>
            <a:fld id="{35F7831E-B30D-403E-8D52-928B98A1DBEE}" type="slidenum">
              <a:rPr lang="nl-BE" smtClean="0"/>
              <a:pPr/>
              <a:t>10</a:t>
            </a:fld>
            <a:endParaRPr lang="nl-BE" dirty="0"/>
          </a:p>
        </p:txBody>
      </p:sp>
    </p:spTree>
    <p:extLst>
      <p:ext uri="{BB962C8B-B14F-4D97-AF65-F5344CB8AC3E}">
        <p14:creationId xmlns:p14="http://schemas.microsoft.com/office/powerpoint/2010/main" val="362540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6842D-0429-396E-A665-5B16A716A4C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C562BFE-0F65-373A-A89D-F643B6A6F4F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076326D-1EA3-5A2F-CCCC-F99A662FA480}"/>
              </a:ext>
            </a:extLst>
          </p:cNvPr>
          <p:cNvSpPr>
            <a:spLocks noGrp="1"/>
          </p:cNvSpPr>
          <p:nvPr>
            <p:ph type="body" idx="1"/>
          </p:nvPr>
        </p:nvSpPr>
        <p:spPr/>
        <p:txBody>
          <a:bodyPr/>
          <a:lstStyle/>
          <a:p>
            <a:endParaRPr lang="en-GB" sz="1000" dirty="0"/>
          </a:p>
        </p:txBody>
      </p:sp>
      <p:sp>
        <p:nvSpPr>
          <p:cNvPr id="4" name="Tijdelijke aanduiding voor dianummer 3">
            <a:extLst>
              <a:ext uri="{FF2B5EF4-FFF2-40B4-BE49-F238E27FC236}">
                <a16:creationId xmlns:a16="http://schemas.microsoft.com/office/drawing/2014/main" id="{87A3B9AE-4025-6C6A-1C2D-E3D42E4F2EA8}"/>
              </a:ext>
            </a:extLst>
          </p:cNvPr>
          <p:cNvSpPr>
            <a:spLocks noGrp="1"/>
          </p:cNvSpPr>
          <p:nvPr>
            <p:ph type="sldNum" sz="quarter" idx="5"/>
          </p:nvPr>
        </p:nvSpPr>
        <p:spPr/>
        <p:txBody>
          <a:bodyPr/>
          <a:lstStyle/>
          <a:p>
            <a:fld id="{35F7831E-B30D-403E-8D52-928B98A1DBEE}" type="slidenum">
              <a:rPr lang="nl-BE" smtClean="0"/>
              <a:pPr/>
              <a:t>11</a:t>
            </a:fld>
            <a:endParaRPr lang="nl-BE" dirty="0"/>
          </a:p>
        </p:txBody>
      </p:sp>
    </p:spTree>
    <p:extLst>
      <p:ext uri="{BB962C8B-B14F-4D97-AF65-F5344CB8AC3E}">
        <p14:creationId xmlns:p14="http://schemas.microsoft.com/office/powerpoint/2010/main" val="1297499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A8679-C4C7-4D97-0DF7-3C39D3020DC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D6A6780-6A6B-9D86-8AA7-F1C294D3CCF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57E3B94-8138-6B23-AFE3-64EB5B1C2D30}"/>
              </a:ext>
            </a:extLst>
          </p:cNvPr>
          <p:cNvSpPr>
            <a:spLocks noGrp="1"/>
          </p:cNvSpPr>
          <p:nvPr>
            <p:ph type="body" idx="1"/>
          </p:nvPr>
        </p:nvSpPr>
        <p:spPr/>
        <p:txBody>
          <a:bodyPr/>
          <a:lstStyle/>
          <a:p>
            <a:endParaRPr lang="en-GB" sz="1000" dirty="0"/>
          </a:p>
        </p:txBody>
      </p:sp>
      <p:sp>
        <p:nvSpPr>
          <p:cNvPr id="4" name="Tijdelijke aanduiding voor dianummer 3">
            <a:extLst>
              <a:ext uri="{FF2B5EF4-FFF2-40B4-BE49-F238E27FC236}">
                <a16:creationId xmlns:a16="http://schemas.microsoft.com/office/drawing/2014/main" id="{A5CB1E90-EE50-38BA-17F8-127A3B7E6A9F}"/>
              </a:ext>
            </a:extLst>
          </p:cNvPr>
          <p:cNvSpPr>
            <a:spLocks noGrp="1"/>
          </p:cNvSpPr>
          <p:nvPr>
            <p:ph type="sldNum" sz="quarter" idx="5"/>
          </p:nvPr>
        </p:nvSpPr>
        <p:spPr/>
        <p:txBody>
          <a:bodyPr/>
          <a:lstStyle/>
          <a:p>
            <a:fld id="{35F7831E-B30D-403E-8D52-928B98A1DBEE}" type="slidenum">
              <a:rPr lang="nl-BE" smtClean="0"/>
              <a:pPr/>
              <a:t>12</a:t>
            </a:fld>
            <a:endParaRPr lang="nl-BE" dirty="0"/>
          </a:p>
        </p:txBody>
      </p:sp>
    </p:spTree>
    <p:extLst>
      <p:ext uri="{BB962C8B-B14F-4D97-AF65-F5344CB8AC3E}">
        <p14:creationId xmlns:p14="http://schemas.microsoft.com/office/powerpoint/2010/main" val="3961176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C52E2-87E9-0849-74B0-8D60871BA92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AE5A3B5-5299-37C2-5C68-090EA1C4068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5845753-BB6A-6D72-973B-AA5CE12E779B}"/>
              </a:ext>
            </a:extLst>
          </p:cNvPr>
          <p:cNvSpPr>
            <a:spLocks noGrp="1"/>
          </p:cNvSpPr>
          <p:nvPr>
            <p:ph type="body" idx="1"/>
          </p:nvPr>
        </p:nvSpPr>
        <p:spPr/>
        <p:txBody>
          <a:bodyPr/>
          <a:lstStyle/>
          <a:p>
            <a:endParaRPr lang="en-GB" sz="1000" dirty="0"/>
          </a:p>
        </p:txBody>
      </p:sp>
      <p:sp>
        <p:nvSpPr>
          <p:cNvPr id="4" name="Tijdelijke aanduiding voor dianummer 3">
            <a:extLst>
              <a:ext uri="{FF2B5EF4-FFF2-40B4-BE49-F238E27FC236}">
                <a16:creationId xmlns:a16="http://schemas.microsoft.com/office/drawing/2014/main" id="{7E4DCD84-8DFD-7FD3-5707-3D0BA44CC758}"/>
              </a:ext>
            </a:extLst>
          </p:cNvPr>
          <p:cNvSpPr>
            <a:spLocks noGrp="1"/>
          </p:cNvSpPr>
          <p:nvPr>
            <p:ph type="sldNum" sz="quarter" idx="5"/>
          </p:nvPr>
        </p:nvSpPr>
        <p:spPr/>
        <p:txBody>
          <a:bodyPr/>
          <a:lstStyle/>
          <a:p>
            <a:fld id="{35F7831E-B30D-403E-8D52-928B98A1DBEE}" type="slidenum">
              <a:rPr lang="nl-BE" smtClean="0"/>
              <a:pPr/>
              <a:t>13</a:t>
            </a:fld>
            <a:endParaRPr lang="nl-BE" dirty="0"/>
          </a:p>
        </p:txBody>
      </p:sp>
    </p:spTree>
    <p:extLst>
      <p:ext uri="{BB962C8B-B14F-4D97-AF65-F5344CB8AC3E}">
        <p14:creationId xmlns:p14="http://schemas.microsoft.com/office/powerpoint/2010/main" val="2497380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44410-71DD-E606-87F8-16991F7B01E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E74E77E-8A02-35B6-1DE1-6F3D5052483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CB9E448-53AD-40D9-5E7D-904ED62B88C1}"/>
              </a:ext>
            </a:extLst>
          </p:cNvPr>
          <p:cNvSpPr>
            <a:spLocks noGrp="1"/>
          </p:cNvSpPr>
          <p:nvPr>
            <p:ph type="body" idx="1"/>
          </p:nvPr>
        </p:nvSpPr>
        <p:spPr/>
        <p:txBody>
          <a:bodyPr/>
          <a:lstStyle/>
          <a:p>
            <a:endParaRPr lang="en-GB" sz="1000" dirty="0"/>
          </a:p>
        </p:txBody>
      </p:sp>
      <p:sp>
        <p:nvSpPr>
          <p:cNvPr id="4" name="Tijdelijke aanduiding voor dianummer 3">
            <a:extLst>
              <a:ext uri="{FF2B5EF4-FFF2-40B4-BE49-F238E27FC236}">
                <a16:creationId xmlns:a16="http://schemas.microsoft.com/office/drawing/2014/main" id="{1E6C2B2B-39EB-3D66-FEE9-8A17A5BE8DFF}"/>
              </a:ext>
            </a:extLst>
          </p:cNvPr>
          <p:cNvSpPr>
            <a:spLocks noGrp="1"/>
          </p:cNvSpPr>
          <p:nvPr>
            <p:ph type="sldNum" sz="quarter" idx="5"/>
          </p:nvPr>
        </p:nvSpPr>
        <p:spPr/>
        <p:txBody>
          <a:bodyPr/>
          <a:lstStyle/>
          <a:p>
            <a:fld id="{35F7831E-B30D-403E-8D52-928B98A1DBEE}" type="slidenum">
              <a:rPr lang="nl-BE" smtClean="0"/>
              <a:pPr/>
              <a:t>14</a:t>
            </a:fld>
            <a:endParaRPr lang="nl-BE" dirty="0"/>
          </a:p>
        </p:txBody>
      </p:sp>
    </p:spTree>
    <p:extLst>
      <p:ext uri="{BB962C8B-B14F-4D97-AF65-F5344CB8AC3E}">
        <p14:creationId xmlns:p14="http://schemas.microsoft.com/office/powerpoint/2010/main" val="2871350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8062B-F823-4FC9-62DD-08A0A58D691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C76EAC0-DD25-D5FF-8296-7E3975E826A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9EC4633-1504-3EC7-5FF4-CB4B596979B5}"/>
              </a:ext>
            </a:extLst>
          </p:cNvPr>
          <p:cNvSpPr>
            <a:spLocks noGrp="1"/>
          </p:cNvSpPr>
          <p:nvPr>
            <p:ph type="body" idx="1"/>
          </p:nvPr>
        </p:nvSpPr>
        <p:spPr/>
        <p:txBody>
          <a:bodyPr/>
          <a:lstStyle/>
          <a:p>
            <a:endParaRPr lang="en-GB" sz="1000" dirty="0"/>
          </a:p>
        </p:txBody>
      </p:sp>
      <p:sp>
        <p:nvSpPr>
          <p:cNvPr id="4" name="Tijdelijke aanduiding voor dianummer 3">
            <a:extLst>
              <a:ext uri="{FF2B5EF4-FFF2-40B4-BE49-F238E27FC236}">
                <a16:creationId xmlns:a16="http://schemas.microsoft.com/office/drawing/2014/main" id="{6CB6E1EF-62CA-FE79-831D-B93CE5F2F650}"/>
              </a:ext>
            </a:extLst>
          </p:cNvPr>
          <p:cNvSpPr>
            <a:spLocks noGrp="1"/>
          </p:cNvSpPr>
          <p:nvPr>
            <p:ph type="sldNum" sz="quarter" idx="5"/>
          </p:nvPr>
        </p:nvSpPr>
        <p:spPr/>
        <p:txBody>
          <a:bodyPr/>
          <a:lstStyle/>
          <a:p>
            <a:fld id="{35F7831E-B30D-403E-8D52-928B98A1DBEE}" type="slidenum">
              <a:rPr lang="nl-BE" smtClean="0"/>
              <a:pPr/>
              <a:t>15</a:t>
            </a:fld>
            <a:endParaRPr lang="nl-BE" dirty="0"/>
          </a:p>
        </p:txBody>
      </p:sp>
    </p:spTree>
    <p:extLst>
      <p:ext uri="{BB962C8B-B14F-4D97-AF65-F5344CB8AC3E}">
        <p14:creationId xmlns:p14="http://schemas.microsoft.com/office/powerpoint/2010/main" val="279772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521F4-5599-853D-D972-AAE19D4D4C6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628563D-D110-C725-4CD0-B1606D30E20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C0080B9-24D2-06D4-4C4C-2A6B14B8C6ED}"/>
              </a:ext>
            </a:extLst>
          </p:cNvPr>
          <p:cNvSpPr>
            <a:spLocks noGrp="1"/>
          </p:cNvSpPr>
          <p:nvPr>
            <p:ph type="body" idx="1"/>
          </p:nvPr>
        </p:nvSpPr>
        <p:spPr/>
        <p:txBody>
          <a:bodyPr/>
          <a:lstStyle/>
          <a:p>
            <a:endParaRPr lang="en-GB" sz="1000" dirty="0"/>
          </a:p>
        </p:txBody>
      </p:sp>
      <p:sp>
        <p:nvSpPr>
          <p:cNvPr id="4" name="Tijdelijke aanduiding voor dianummer 3">
            <a:extLst>
              <a:ext uri="{FF2B5EF4-FFF2-40B4-BE49-F238E27FC236}">
                <a16:creationId xmlns:a16="http://schemas.microsoft.com/office/drawing/2014/main" id="{807141B4-2517-C100-0DDC-21F8AEA1CB4C}"/>
              </a:ext>
            </a:extLst>
          </p:cNvPr>
          <p:cNvSpPr>
            <a:spLocks noGrp="1"/>
          </p:cNvSpPr>
          <p:nvPr>
            <p:ph type="sldNum" sz="quarter" idx="5"/>
          </p:nvPr>
        </p:nvSpPr>
        <p:spPr/>
        <p:txBody>
          <a:bodyPr/>
          <a:lstStyle/>
          <a:p>
            <a:fld id="{35F7831E-B30D-403E-8D52-928B98A1DBEE}" type="slidenum">
              <a:rPr lang="nl-BE" smtClean="0"/>
              <a:pPr/>
              <a:t>16</a:t>
            </a:fld>
            <a:endParaRPr lang="nl-BE" dirty="0"/>
          </a:p>
        </p:txBody>
      </p:sp>
    </p:spTree>
    <p:extLst>
      <p:ext uri="{BB962C8B-B14F-4D97-AF65-F5344CB8AC3E}">
        <p14:creationId xmlns:p14="http://schemas.microsoft.com/office/powerpoint/2010/main" val="1918331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B6E07-C692-92CD-0665-20A86962E64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28E59C0-9488-080C-5213-3ED2DF21CC1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692F39A-B136-1D76-9478-082477520F0E}"/>
              </a:ext>
            </a:extLst>
          </p:cNvPr>
          <p:cNvSpPr>
            <a:spLocks noGrp="1"/>
          </p:cNvSpPr>
          <p:nvPr>
            <p:ph type="body" idx="1"/>
          </p:nvPr>
        </p:nvSpPr>
        <p:spPr/>
        <p:txBody>
          <a:bodyPr/>
          <a:lstStyle/>
          <a:p>
            <a:r>
              <a:rPr lang="en-GB" sz="800" dirty="0"/>
              <a:t>Here’s why GitHub is important for us at HYDR. </a:t>
            </a:r>
            <a:r>
              <a:rPr lang="en-US" sz="1200" b="0" i="0" u="none" strike="noStrike" kern="1200" baseline="0" dirty="0">
                <a:solidFill>
                  <a:schemeClr val="tx1"/>
                </a:solidFill>
                <a:latin typeface="Roboto Light" pitchFamily="2" charset="0"/>
                <a:ea typeface="+mn-ea"/>
                <a:cs typeface="+mn-cs"/>
              </a:rPr>
              <a:t>Git is a Distributed version control software, and GitHub: </a:t>
            </a:r>
            <a:r>
              <a:rPr lang="en-GB" sz="1200" b="0" i="0" u="none" strike="noStrike" kern="1200" baseline="0" dirty="0">
                <a:solidFill>
                  <a:schemeClr val="tx1"/>
                </a:solidFill>
                <a:latin typeface="Roboto Light" pitchFamily="2" charset="0"/>
                <a:ea typeface="+mn-ea"/>
                <a:cs typeface="+mn-cs"/>
              </a:rPr>
              <a:t>Online storage and access for Git</a:t>
            </a:r>
            <a:endParaRPr lang="en-GB" sz="800" dirty="0"/>
          </a:p>
          <a:p>
            <a:endParaRPr lang="en-GB" sz="800" dirty="0"/>
          </a:p>
          <a:p>
            <a:r>
              <a:rPr lang="en-GB" sz="800" dirty="0"/>
              <a:t>First, it gives us one central place for all our code and workflows — instead of things being scattered across personal laptops, cloud storage, or emails.</a:t>
            </a:r>
          </a:p>
          <a:p>
            <a:r>
              <a:rPr lang="en-GB" sz="800" dirty="0"/>
              <a:t>Second, there’s a bigger scientific reason. Hutton and colleagues asked in 2016: if computational hydrology isn’t reproducible, is it really science? GitHub is one of the best tools we have to make our work reproducible — so that others can check, reuse, and build on what we do.</a:t>
            </a:r>
          </a:p>
          <a:p>
            <a:r>
              <a:rPr lang="en-GB" sz="800" dirty="0"/>
              <a:t>Third, it makes collaboration a lot easier. Whether you’re working with someone in the department or with partners abroad, GitHub helps you share code, track changes, and avoid overwriting each other’s work.</a:t>
            </a:r>
          </a:p>
          <a:p>
            <a:r>
              <a:rPr lang="en-GB" sz="800" dirty="0"/>
              <a:t>Finally, it’s good to distinguish between </a:t>
            </a:r>
            <a:r>
              <a:rPr lang="en-GB" sz="800" b="1" dirty="0"/>
              <a:t>personal GitHub</a:t>
            </a:r>
            <a:r>
              <a:rPr lang="en-GB" sz="800" dirty="0"/>
              <a:t> and </a:t>
            </a:r>
            <a:r>
              <a:rPr lang="en-GB" sz="800" b="1" dirty="0"/>
              <a:t>HYDR GitHub</a:t>
            </a:r>
            <a:r>
              <a:rPr lang="en-GB" sz="800" dirty="0"/>
              <a:t>. Your personal account is for your own projects, experiments, or even your personal website. HYDR GitHub is where we put the work we do as part of the department. That way, our collective output is visible, organized, and clearly tied to HYDR</a:t>
            </a:r>
          </a:p>
          <a:p>
            <a:endParaRPr lang="en-GB" sz="800" dirty="0"/>
          </a:p>
        </p:txBody>
      </p:sp>
      <p:sp>
        <p:nvSpPr>
          <p:cNvPr id="4" name="Tijdelijke aanduiding voor dianummer 3">
            <a:extLst>
              <a:ext uri="{FF2B5EF4-FFF2-40B4-BE49-F238E27FC236}">
                <a16:creationId xmlns:a16="http://schemas.microsoft.com/office/drawing/2014/main" id="{3D826B01-613E-CFAF-AA17-95602B18E4B7}"/>
              </a:ext>
            </a:extLst>
          </p:cNvPr>
          <p:cNvSpPr>
            <a:spLocks noGrp="1"/>
          </p:cNvSpPr>
          <p:nvPr>
            <p:ph type="sldNum" sz="quarter" idx="5"/>
          </p:nvPr>
        </p:nvSpPr>
        <p:spPr/>
        <p:txBody>
          <a:bodyPr/>
          <a:lstStyle/>
          <a:p>
            <a:fld id="{35F7831E-B30D-403E-8D52-928B98A1DBEE}" type="slidenum">
              <a:rPr lang="nl-BE" smtClean="0"/>
              <a:pPr/>
              <a:t>2</a:t>
            </a:fld>
            <a:endParaRPr lang="nl-BE" dirty="0"/>
          </a:p>
        </p:txBody>
      </p:sp>
    </p:spTree>
    <p:extLst>
      <p:ext uri="{BB962C8B-B14F-4D97-AF65-F5344CB8AC3E}">
        <p14:creationId xmlns:p14="http://schemas.microsoft.com/office/powerpoint/2010/main" val="309449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83B3A-B954-DAED-965A-5AB2EE33D69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39A0B37-CB47-16AA-287D-0589A4AD933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9934AEA-AC9B-CDA4-7E42-417B2FAC0999}"/>
              </a:ext>
            </a:extLst>
          </p:cNvPr>
          <p:cNvSpPr>
            <a:spLocks noGrp="1"/>
          </p:cNvSpPr>
          <p:nvPr>
            <p:ph type="body" idx="1"/>
          </p:nvPr>
        </p:nvSpPr>
        <p:spPr/>
        <p:txBody>
          <a:bodyPr/>
          <a:lstStyle/>
          <a:p>
            <a:r>
              <a:rPr lang="en-GB" sz="800" dirty="0"/>
              <a:t>Here’s a snapshot of our HYDR GitHub today.</a:t>
            </a:r>
          </a:p>
          <a:p>
            <a:r>
              <a:rPr lang="en-GB" sz="800" dirty="0"/>
              <a:t>We already have </a:t>
            </a:r>
            <a:r>
              <a:rPr lang="en-GB" sz="800" b="1" dirty="0"/>
              <a:t>69 repositories</a:t>
            </a:r>
            <a:r>
              <a:rPr lang="en-GB" sz="800" dirty="0"/>
              <a:t> — that means 69 collections of code, tools, and workflows from across the department. This is the heart of GitHub: each repo is a self-contained project with files, history, and documentation.</a:t>
            </a:r>
          </a:p>
          <a:p>
            <a:r>
              <a:rPr lang="en-GB" sz="800" dirty="0"/>
              <a:t>We also have </a:t>
            </a:r>
            <a:r>
              <a:rPr lang="en-GB" sz="800" b="1" dirty="0"/>
              <a:t>39 members</a:t>
            </a:r>
            <a:r>
              <a:rPr lang="en-GB" sz="800" dirty="0"/>
              <a:t> connected — these are HYDR researchers who already have access.</a:t>
            </a:r>
          </a:p>
          <a:p>
            <a:r>
              <a:rPr lang="en-GB" sz="800" dirty="0"/>
              <a:t>Interestingly, we have </a:t>
            </a:r>
            <a:r>
              <a:rPr lang="en-GB" sz="800" b="1" dirty="0"/>
              <a:t>no active Projects yet</a:t>
            </a:r>
            <a:r>
              <a:rPr lang="en-GB" sz="800" dirty="0"/>
              <a:t>. Projects are GitHub’s way of organizing tasks or milestones. For us, they could be useful to manage departmental software development or collaborative coding efforts, but so far they’re unused.</a:t>
            </a:r>
          </a:p>
          <a:p>
            <a:r>
              <a:rPr lang="en-GB" sz="800" dirty="0"/>
              <a:t>There’s only </a:t>
            </a:r>
            <a:r>
              <a:rPr lang="en-GB" sz="800" b="1" dirty="0"/>
              <a:t>1 team set up</a:t>
            </a:r>
            <a:r>
              <a:rPr lang="en-GB" sz="800" dirty="0"/>
              <a:t>. Teams are meant for research groups or collaborations — for example, each of HYDR’s four research groups could have their own team to manage shared repositories. Right now, this is underutilized.</a:t>
            </a:r>
          </a:p>
          <a:p>
            <a:r>
              <a:rPr lang="en-GB" sz="800" dirty="0"/>
              <a:t>And finally, </a:t>
            </a:r>
            <a:r>
              <a:rPr lang="en-GB" sz="800" b="1" dirty="0"/>
              <a:t>Packages</a:t>
            </a:r>
            <a:r>
              <a:rPr lang="en-GB" sz="800" dirty="0"/>
              <a:t>. GitHub can also host packages — reusable bits of software like Python libraries or R packages. We haven’t made much use of this, but it could be interesting for tools we develop that might be used by others in the future.</a:t>
            </a:r>
          </a:p>
          <a:p>
            <a:r>
              <a:rPr lang="en-GB" sz="800" dirty="0"/>
              <a:t>So in short: we have the people and the repos, but there’s still room to make more use of features like Projects, Teams, and Packages to match the way our department works across multiple research groups and projects.”</a:t>
            </a:r>
          </a:p>
          <a:p>
            <a:endParaRPr lang="en-GB" sz="800" dirty="0"/>
          </a:p>
        </p:txBody>
      </p:sp>
      <p:sp>
        <p:nvSpPr>
          <p:cNvPr id="4" name="Tijdelijke aanduiding voor dianummer 3">
            <a:extLst>
              <a:ext uri="{FF2B5EF4-FFF2-40B4-BE49-F238E27FC236}">
                <a16:creationId xmlns:a16="http://schemas.microsoft.com/office/drawing/2014/main" id="{60A5DC74-B32F-F5D6-24D9-53F10B1CE579}"/>
              </a:ext>
            </a:extLst>
          </p:cNvPr>
          <p:cNvSpPr>
            <a:spLocks noGrp="1"/>
          </p:cNvSpPr>
          <p:nvPr>
            <p:ph type="sldNum" sz="quarter" idx="5"/>
          </p:nvPr>
        </p:nvSpPr>
        <p:spPr/>
        <p:txBody>
          <a:bodyPr/>
          <a:lstStyle/>
          <a:p>
            <a:fld id="{35F7831E-B30D-403E-8D52-928B98A1DBEE}" type="slidenum">
              <a:rPr lang="nl-BE" smtClean="0"/>
              <a:pPr/>
              <a:t>3</a:t>
            </a:fld>
            <a:endParaRPr lang="nl-BE" dirty="0"/>
          </a:p>
        </p:txBody>
      </p:sp>
    </p:spTree>
    <p:extLst>
      <p:ext uri="{BB962C8B-B14F-4D97-AF65-F5344CB8AC3E}">
        <p14:creationId xmlns:p14="http://schemas.microsoft.com/office/powerpoint/2010/main" val="303839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DF91A-C898-1BFF-4143-AF51D040029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C2F608E-6A25-79BD-E6AD-984CFA39CE8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2015D6C-47F8-F956-6398-D96269F46084}"/>
              </a:ext>
            </a:extLst>
          </p:cNvPr>
          <p:cNvSpPr>
            <a:spLocks noGrp="1"/>
          </p:cNvSpPr>
          <p:nvPr>
            <p:ph type="body" idx="1"/>
          </p:nvPr>
        </p:nvSpPr>
        <p:spPr/>
        <p:txBody>
          <a:bodyPr/>
          <a:lstStyle/>
          <a:p>
            <a:endParaRPr lang="en-GB" sz="1000" dirty="0"/>
          </a:p>
        </p:txBody>
      </p:sp>
      <p:sp>
        <p:nvSpPr>
          <p:cNvPr id="4" name="Tijdelijke aanduiding voor dianummer 3">
            <a:extLst>
              <a:ext uri="{FF2B5EF4-FFF2-40B4-BE49-F238E27FC236}">
                <a16:creationId xmlns:a16="http://schemas.microsoft.com/office/drawing/2014/main" id="{7BC486A0-01A8-571E-A3F2-779472055057}"/>
              </a:ext>
            </a:extLst>
          </p:cNvPr>
          <p:cNvSpPr>
            <a:spLocks noGrp="1"/>
          </p:cNvSpPr>
          <p:nvPr>
            <p:ph type="sldNum" sz="quarter" idx="5"/>
          </p:nvPr>
        </p:nvSpPr>
        <p:spPr/>
        <p:txBody>
          <a:bodyPr/>
          <a:lstStyle/>
          <a:p>
            <a:fld id="{35F7831E-B30D-403E-8D52-928B98A1DBEE}" type="slidenum">
              <a:rPr lang="nl-BE" smtClean="0"/>
              <a:pPr/>
              <a:t>4</a:t>
            </a:fld>
            <a:endParaRPr lang="nl-BE" dirty="0"/>
          </a:p>
        </p:txBody>
      </p:sp>
    </p:spTree>
    <p:extLst>
      <p:ext uri="{BB962C8B-B14F-4D97-AF65-F5344CB8AC3E}">
        <p14:creationId xmlns:p14="http://schemas.microsoft.com/office/powerpoint/2010/main" val="3231067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FE8CB-EAF7-5BC1-111F-F5E167EC003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14B8CFA-0125-88C6-D6F8-05E427D166C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7D4E000-BF8E-DC96-2557-F41FA6725478}"/>
              </a:ext>
            </a:extLst>
          </p:cNvPr>
          <p:cNvSpPr>
            <a:spLocks noGrp="1"/>
          </p:cNvSpPr>
          <p:nvPr>
            <p:ph type="body" idx="1"/>
          </p:nvPr>
        </p:nvSpPr>
        <p:spPr/>
        <p:txBody>
          <a:bodyPr/>
          <a:lstStyle/>
          <a:p>
            <a:endParaRPr lang="en-GB" sz="1000" dirty="0"/>
          </a:p>
        </p:txBody>
      </p:sp>
      <p:sp>
        <p:nvSpPr>
          <p:cNvPr id="4" name="Tijdelijke aanduiding voor dianummer 3">
            <a:extLst>
              <a:ext uri="{FF2B5EF4-FFF2-40B4-BE49-F238E27FC236}">
                <a16:creationId xmlns:a16="http://schemas.microsoft.com/office/drawing/2014/main" id="{1AD4CE91-354D-3B62-237D-A7C266E2AD2A}"/>
              </a:ext>
            </a:extLst>
          </p:cNvPr>
          <p:cNvSpPr>
            <a:spLocks noGrp="1"/>
          </p:cNvSpPr>
          <p:nvPr>
            <p:ph type="sldNum" sz="quarter" idx="5"/>
          </p:nvPr>
        </p:nvSpPr>
        <p:spPr/>
        <p:txBody>
          <a:bodyPr/>
          <a:lstStyle/>
          <a:p>
            <a:fld id="{35F7831E-B30D-403E-8D52-928B98A1DBEE}" type="slidenum">
              <a:rPr lang="nl-BE" smtClean="0"/>
              <a:pPr/>
              <a:t>5</a:t>
            </a:fld>
            <a:endParaRPr lang="nl-BE" dirty="0"/>
          </a:p>
        </p:txBody>
      </p:sp>
    </p:spTree>
    <p:extLst>
      <p:ext uri="{BB962C8B-B14F-4D97-AF65-F5344CB8AC3E}">
        <p14:creationId xmlns:p14="http://schemas.microsoft.com/office/powerpoint/2010/main" val="913665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C1187-6E24-D048-FDFE-3553A193B4C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E81CF5A-544C-22A6-A6CA-9EC284DB6D9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F62A561-2D81-16DA-A223-736789C8C361}"/>
              </a:ext>
            </a:extLst>
          </p:cNvPr>
          <p:cNvSpPr>
            <a:spLocks noGrp="1"/>
          </p:cNvSpPr>
          <p:nvPr>
            <p:ph type="body" idx="1"/>
          </p:nvPr>
        </p:nvSpPr>
        <p:spPr/>
        <p:txBody>
          <a:bodyPr/>
          <a:lstStyle/>
          <a:p>
            <a:r>
              <a:rPr lang="en-GB" sz="1000" dirty="0"/>
              <a:t>“Now, how do we actually use GitHub?</a:t>
            </a:r>
          </a:p>
          <a:p>
            <a:r>
              <a:rPr lang="en-GB" sz="1000" dirty="0"/>
              <a:t>There are three main ways, depending on how comfortable you are with tools.</a:t>
            </a:r>
          </a:p>
          <a:p>
            <a:r>
              <a:rPr lang="en-GB" sz="1000" dirty="0"/>
              <a:t>The simplest is just to use drag-and-drop on the website. You can upload files directly into a repository. This is fine for quick sharing, but it doesn’t give you version control if multiple people are editing.</a:t>
            </a:r>
          </a:p>
          <a:p>
            <a:r>
              <a:rPr lang="en-GB" sz="1000" dirty="0"/>
              <a:t>The second option is </a:t>
            </a:r>
            <a:r>
              <a:rPr lang="en-GB" sz="1000" b="1" dirty="0"/>
              <a:t>GitHub Desktop</a:t>
            </a:r>
            <a:r>
              <a:rPr lang="en-GB" sz="1000" dirty="0"/>
              <a:t>. This is a program with a clean interface that lets you commit, push, and pull changes with buttons instead of commands. It’s a great entry point if you want more than drag-and-drop but don’t feel like working in the terminal.</a:t>
            </a:r>
          </a:p>
          <a:p>
            <a:r>
              <a:rPr lang="en-GB" sz="1000" dirty="0"/>
              <a:t>Finally, the command line using Git. This is the most powerful and flexible method — it’s what you’ll need if you want to manage branches, merge contributions, or collaborate on bigger projects.</a:t>
            </a:r>
          </a:p>
          <a:p>
            <a:r>
              <a:rPr lang="en-GB" sz="1000" dirty="0"/>
              <a:t>So depending on your needs, you can start simple and move towards GitHub Desktop or the command line as you get more comfortable.”</a:t>
            </a:r>
          </a:p>
          <a:p>
            <a:endParaRPr lang="en-GB" sz="1000" dirty="0"/>
          </a:p>
        </p:txBody>
      </p:sp>
      <p:sp>
        <p:nvSpPr>
          <p:cNvPr id="4" name="Tijdelijke aanduiding voor dianummer 3">
            <a:extLst>
              <a:ext uri="{FF2B5EF4-FFF2-40B4-BE49-F238E27FC236}">
                <a16:creationId xmlns:a16="http://schemas.microsoft.com/office/drawing/2014/main" id="{9D2FB948-0AF1-2556-8596-A682107800ED}"/>
              </a:ext>
            </a:extLst>
          </p:cNvPr>
          <p:cNvSpPr>
            <a:spLocks noGrp="1"/>
          </p:cNvSpPr>
          <p:nvPr>
            <p:ph type="sldNum" sz="quarter" idx="5"/>
          </p:nvPr>
        </p:nvSpPr>
        <p:spPr/>
        <p:txBody>
          <a:bodyPr/>
          <a:lstStyle/>
          <a:p>
            <a:fld id="{35F7831E-B30D-403E-8D52-928B98A1DBEE}" type="slidenum">
              <a:rPr lang="nl-BE" smtClean="0"/>
              <a:pPr/>
              <a:t>6</a:t>
            </a:fld>
            <a:endParaRPr lang="nl-BE" dirty="0"/>
          </a:p>
        </p:txBody>
      </p:sp>
    </p:spTree>
    <p:extLst>
      <p:ext uri="{BB962C8B-B14F-4D97-AF65-F5344CB8AC3E}">
        <p14:creationId xmlns:p14="http://schemas.microsoft.com/office/powerpoint/2010/main" val="2877358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45D9C-BB26-987E-1B68-42773E4F737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E7F1BAC-49D5-C2B9-AF68-F9300A9B716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24E2A23-E372-F5E2-6A77-D896A50A572E}"/>
              </a:ext>
            </a:extLst>
          </p:cNvPr>
          <p:cNvSpPr>
            <a:spLocks noGrp="1"/>
          </p:cNvSpPr>
          <p:nvPr>
            <p:ph type="body" idx="1"/>
          </p:nvPr>
        </p:nvSpPr>
        <p:spPr/>
        <p:txBody>
          <a:bodyPr/>
          <a:lstStyle/>
          <a:p>
            <a:r>
              <a:rPr lang="en-GB" sz="1000" dirty="0"/>
              <a:t>“Now, how do we actually use GitHub?</a:t>
            </a:r>
          </a:p>
          <a:p>
            <a:r>
              <a:rPr lang="en-GB" sz="1000" dirty="0"/>
              <a:t>There are three main ways, depending on how comfortable you are with tools.</a:t>
            </a:r>
          </a:p>
          <a:p>
            <a:r>
              <a:rPr lang="en-GB" sz="1000" dirty="0"/>
              <a:t>The simplest is just to use drag-and-drop on the website. You can upload files directly into a repository. This is fine for quick sharing, but it doesn’t give you version control if multiple people are editing.</a:t>
            </a:r>
          </a:p>
          <a:p>
            <a:r>
              <a:rPr lang="en-GB" sz="1000" dirty="0"/>
              <a:t>The second option is </a:t>
            </a:r>
            <a:r>
              <a:rPr lang="en-GB" sz="1000" b="1" dirty="0"/>
              <a:t>GitHub Desktop</a:t>
            </a:r>
            <a:r>
              <a:rPr lang="en-GB" sz="1000" dirty="0"/>
              <a:t>. This is a program with a clean interface that lets you commit, push, and pull changes with buttons instead of commands. It’s a great entry point if you want more than drag-and-drop but don’t feel like working in the terminal.</a:t>
            </a:r>
          </a:p>
          <a:p>
            <a:r>
              <a:rPr lang="en-GB" sz="1000" dirty="0"/>
              <a:t>Finally, the command line using Git. This is the most powerful and flexible method — it’s what you’ll need if you want to manage branches, merge contributions, or collaborate on bigger projects.</a:t>
            </a:r>
          </a:p>
          <a:p>
            <a:r>
              <a:rPr lang="en-GB" sz="1000" dirty="0"/>
              <a:t>So depending on your needs, you can start simple and move towards GitHub Desktop or the command line as you get more comfortable.”</a:t>
            </a:r>
          </a:p>
          <a:p>
            <a:endParaRPr lang="en-GB" sz="1000" dirty="0"/>
          </a:p>
        </p:txBody>
      </p:sp>
      <p:sp>
        <p:nvSpPr>
          <p:cNvPr id="4" name="Tijdelijke aanduiding voor dianummer 3">
            <a:extLst>
              <a:ext uri="{FF2B5EF4-FFF2-40B4-BE49-F238E27FC236}">
                <a16:creationId xmlns:a16="http://schemas.microsoft.com/office/drawing/2014/main" id="{A2317B58-13B4-A163-9C29-CD7229DF3820}"/>
              </a:ext>
            </a:extLst>
          </p:cNvPr>
          <p:cNvSpPr>
            <a:spLocks noGrp="1"/>
          </p:cNvSpPr>
          <p:nvPr>
            <p:ph type="sldNum" sz="quarter" idx="5"/>
          </p:nvPr>
        </p:nvSpPr>
        <p:spPr/>
        <p:txBody>
          <a:bodyPr/>
          <a:lstStyle/>
          <a:p>
            <a:fld id="{35F7831E-B30D-403E-8D52-928B98A1DBEE}" type="slidenum">
              <a:rPr lang="nl-BE" smtClean="0"/>
              <a:pPr/>
              <a:t>7</a:t>
            </a:fld>
            <a:endParaRPr lang="nl-BE" dirty="0"/>
          </a:p>
        </p:txBody>
      </p:sp>
    </p:spTree>
    <p:extLst>
      <p:ext uri="{BB962C8B-B14F-4D97-AF65-F5344CB8AC3E}">
        <p14:creationId xmlns:p14="http://schemas.microsoft.com/office/powerpoint/2010/main" val="4095144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93364-7AE2-2E2C-19FC-C13D1BBE3E8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F6C55C3-2168-7E14-DEB3-8DF3AF0752F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5584E32-E0DF-782A-711E-9314DEAE07B3}"/>
              </a:ext>
            </a:extLst>
          </p:cNvPr>
          <p:cNvSpPr>
            <a:spLocks noGrp="1"/>
          </p:cNvSpPr>
          <p:nvPr>
            <p:ph type="body" idx="1"/>
          </p:nvPr>
        </p:nvSpPr>
        <p:spPr/>
        <p:txBody>
          <a:bodyPr/>
          <a:lstStyle/>
          <a:p>
            <a:r>
              <a:rPr lang="en-GB" sz="1000" dirty="0"/>
              <a:t>“Now, how do we actually use GitHub?</a:t>
            </a:r>
          </a:p>
          <a:p>
            <a:r>
              <a:rPr lang="en-GB" sz="1000" dirty="0"/>
              <a:t>There are three main ways, depending on how comfortable you are with tools.</a:t>
            </a:r>
          </a:p>
          <a:p>
            <a:r>
              <a:rPr lang="en-GB" sz="1000" dirty="0"/>
              <a:t>The simplest is just to use drag-and-drop on the website. You can upload files directly into a repository. This is fine for quick sharing, but it doesn’t give you version control if multiple people are editing.</a:t>
            </a:r>
          </a:p>
          <a:p>
            <a:r>
              <a:rPr lang="en-GB" sz="1000" dirty="0"/>
              <a:t>The second option is </a:t>
            </a:r>
            <a:r>
              <a:rPr lang="en-GB" sz="1000" b="1" dirty="0"/>
              <a:t>GitHub Desktop</a:t>
            </a:r>
            <a:r>
              <a:rPr lang="en-GB" sz="1000" dirty="0"/>
              <a:t>. This is a program with a clean interface that lets you commit, push, and pull changes with buttons instead of commands. It’s a great entry point if you want more than drag-and-drop but don’t feel like working in the terminal.</a:t>
            </a:r>
          </a:p>
          <a:p>
            <a:r>
              <a:rPr lang="en-GB" sz="1000" dirty="0"/>
              <a:t>Finally, the command line using Git. This is the most powerful and flexible method — it’s what you’ll need if you want to manage branches, merge contributions, or collaborate on bigger projects.</a:t>
            </a:r>
          </a:p>
          <a:p>
            <a:r>
              <a:rPr lang="en-GB" sz="1000" dirty="0"/>
              <a:t>So depending on your needs, you can start simple and move towards GitHub Desktop or the command line as you get more comfortable.”</a:t>
            </a:r>
          </a:p>
          <a:p>
            <a:endParaRPr lang="en-GB" sz="1000" dirty="0"/>
          </a:p>
        </p:txBody>
      </p:sp>
      <p:sp>
        <p:nvSpPr>
          <p:cNvPr id="4" name="Tijdelijke aanduiding voor dianummer 3">
            <a:extLst>
              <a:ext uri="{FF2B5EF4-FFF2-40B4-BE49-F238E27FC236}">
                <a16:creationId xmlns:a16="http://schemas.microsoft.com/office/drawing/2014/main" id="{0052E4C7-4DDA-31A4-EA44-12058E4D2F1E}"/>
              </a:ext>
            </a:extLst>
          </p:cNvPr>
          <p:cNvSpPr>
            <a:spLocks noGrp="1"/>
          </p:cNvSpPr>
          <p:nvPr>
            <p:ph type="sldNum" sz="quarter" idx="5"/>
          </p:nvPr>
        </p:nvSpPr>
        <p:spPr/>
        <p:txBody>
          <a:bodyPr/>
          <a:lstStyle/>
          <a:p>
            <a:fld id="{35F7831E-B30D-403E-8D52-928B98A1DBEE}" type="slidenum">
              <a:rPr lang="nl-BE" smtClean="0"/>
              <a:pPr/>
              <a:t>8</a:t>
            </a:fld>
            <a:endParaRPr lang="nl-BE" dirty="0"/>
          </a:p>
        </p:txBody>
      </p:sp>
    </p:spTree>
    <p:extLst>
      <p:ext uri="{BB962C8B-B14F-4D97-AF65-F5344CB8AC3E}">
        <p14:creationId xmlns:p14="http://schemas.microsoft.com/office/powerpoint/2010/main" val="1187654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80718-D58B-8FB3-0CA7-F12C5789AFF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14D378F-6C6A-8539-F484-E84954701367}"/>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D8CA1D5-2B6E-8FE1-A3AB-A6CA746E99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000" dirty="0"/>
              <a:t>No folder organisation for repos</a:t>
            </a:r>
          </a:p>
          <a:p>
            <a:endParaRPr lang="en-GB" sz="1000" dirty="0"/>
          </a:p>
        </p:txBody>
      </p:sp>
      <p:sp>
        <p:nvSpPr>
          <p:cNvPr id="4" name="Tijdelijke aanduiding voor dianummer 3">
            <a:extLst>
              <a:ext uri="{FF2B5EF4-FFF2-40B4-BE49-F238E27FC236}">
                <a16:creationId xmlns:a16="http://schemas.microsoft.com/office/drawing/2014/main" id="{0A881BB7-AE45-9E18-DC88-4F5A09589E92}"/>
              </a:ext>
            </a:extLst>
          </p:cNvPr>
          <p:cNvSpPr>
            <a:spLocks noGrp="1"/>
          </p:cNvSpPr>
          <p:nvPr>
            <p:ph type="sldNum" sz="quarter" idx="5"/>
          </p:nvPr>
        </p:nvSpPr>
        <p:spPr/>
        <p:txBody>
          <a:bodyPr/>
          <a:lstStyle/>
          <a:p>
            <a:fld id="{35F7831E-B30D-403E-8D52-928B98A1DBEE}" type="slidenum">
              <a:rPr lang="nl-BE" smtClean="0"/>
              <a:pPr/>
              <a:t>9</a:t>
            </a:fld>
            <a:endParaRPr lang="nl-BE" dirty="0"/>
          </a:p>
        </p:txBody>
      </p:sp>
    </p:spTree>
    <p:extLst>
      <p:ext uri="{BB962C8B-B14F-4D97-AF65-F5344CB8AC3E}">
        <p14:creationId xmlns:p14="http://schemas.microsoft.com/office/powerpoint/2010/main" val="7493615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_title">
    <p:spTree>
      <p:nvGrpSpPr>
        <p:cNvPr id="1" name=""/>
        <p:cNvGrpSpPr/>
        <p:nvPr/>
      </p:nvGrpSpPr>
      <p:grpSpPr>
        <a:xfrm>
          <a:off x="0" y="0"/>
          <a:ext cx="0" cy="0"/>
          <a:chOff x="0" y="0"/>
          <a:chExt cx="0" cy="0"/>
        </a:xfrm>
      </p:grpSpPr>
      <p:sp>
        <p:nvSpPr>
          <p:cNvPr id="7" name="!!AFB_">
            <a:extLst>
              <a:ext uri="{FF2B5EF4-FFF2-40B4-BE49-F238E27FC236}">
                <a16:creationId xmlns:a16="http://schemas.microsoft.com/office/drawing/2014/main" id="{B906016F-FBC0-E0BA-88E2-1D245157808B}"/>
              </a:ext>
            </a:extLst>
          </p:cNvPr>
          <p:cNvSpPr>
            <a:spLocks noGrp="1"/>
          </p:cNvSpPr>
          <p:nvPr>
            <p:ph type="pic" sz="quarter" idx="13" hasCustomPrompt="1"/>
          </p:nvPr>
        </p:nvSpPr>
        <p:spPr>
          <a:xfrm>
            <a:off x="0" y="0"/>
            <a:ext cx="12192000" cy="4797425"/>
          </a:xfrm>
          <a:solidFill>
            <a:schemeClr val="bg1">
              <a:lumMod val="95000"/>
            </a:schemeClr>
          </a:solidFill>
        </p:spPr>
        <p:txBody>
          <a:bodyPr tIns="1440000">
            <a:normAutofit/>
          </a:bodyPr>
          <a:lstStyle>
            <a:lvl1pPr marL="0" indent="0" algn="ctr">
              <a:buNone/>
              <a:defRPr sz="1800">
                <a:solidFill>
                  <a:schemeClr val="tx2"/>
                </a:solidFill>
              </a:defRPr>
            </a:lvl1pPr>
          </a:lstStyle>
          <a:p>
            <a:r>
              <a:rPr lang="en-GB" dirty="0"/>
              <a:t>Click the icon to add an image</a:t>
            </a:r>
          </a:p>
        </p:txBody>
      </p:sp>
      <p:sp>
        <p:nvSpPr>
          <p:cNvPr id="102" name="!!VLAK_oranje">
            <a:extLst>
              <a:ext uri="{FF2B5EF4-FFF2-40B4-BE49-F238E27FC236}">
                <a16:creationId xmlns:a16="http://schemas.microsoft.com/office/drawing/2014/main" id="{5D48DAFD-B7F8-2653-06A3-9C386408E05D}"/>
              </a:ext>
            </a:extLst>
          </p:cNvPr>
          <p:cNvSpPr>
            <a:spLocks noGrp="1"/>
          </p:cNvSpPr>
          <p:nvPr>
            <p:ph type="body" sz="quarter" idx="16"/>
          </p:nvPr>
        </p:nvSpPr>
        <p:spPr>
          <a:xfrm>
            <a:off x="9684480" y="-1"/>
            <a:ext cx="2507520" cy="6129339"/>
          </a:xfrm>
          <a:custGeom>
            <a:avLst/>
            <a:gdLst>
              <a:gd name="connsiteX0" fmla="*/ 0 w 2805616"/>
              <a:gd name="connsiteY0" fmla="*/ 0 h 6858001"/>
              <a:gd name="connsiteX1" fmla="*/ 2805616 w 2805616"/>
              <a:gd name="connsiteY1" fmla="*/ 0 h 6858001"/>
              <a:gd name="connsiteX2" fmla="*/ 2805616 w 2805616"/>
              <a:gd name="connsiteY2" fmla="*/ 6858001 h 6858001"/>
              <a:gd name="connsiteX3" fmla="*/ 2788515 w 2805616"/>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2805616" h="6858001">
                <a:moveTo>
                  <a:pt x="0" y="0"/>
                </a:moveTo>
                <a:lnTo>
                  <a:pt x="2805616" y="0"/>
                </a:lnTo>
                <a:lnTo>
                  <a:pt x="2805616" y="6858001"/>
                </a:lnTo>
                <a:lnTo>
                  <a:pt x="2788515" y="6858001"/>
                </a:lnTo>
                <a:close/>
              </a:path>
            </a:pathLst>
          </a:custGeom>
          <a:solidFill>
            <a:schemeClr val="accent2"/>
          </a:solidFill>
          <a:ln>
            <a:noFill/>
          </a:ln>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grpSp>
        <p:nvGrpSpPr>
          <p:cNvPr id="49" name="!!LOGO_VUB">
            <a:extLst>
              <a:ext uri="{FF2B5EF4-FFF2-40B4-BE49-F238E27FC236}">
                <a16:creationId xmlns:a16="http://schemas.microsoft.com/office/drawing/2014/main" id="{2326A1C3-1872-54F0-7C0C-2FFE6DB41D1D}"/>
              </a:ext>
            </a:extLst>
          </p:cNvPr>
          <p:cNvGrpSpPr>
            <a:grpSpLocks noChangeAspect="1"/>
          </p:cNvGrpSpPr>
          <p:nvPr userDrawn="1"/>
        </p:nvGrpSpPr>
        <p:grpSpPr>
          <a:xfrm>
            <a:off x="614505" y="5595886"/>
            <a:ext cx="2248939" cy="792761"/>
            <a:chOff x="1029807" y="1643143"/>
            <a:chExt cx="10132386" cy="3571712"/>
          </a:xfrm>
        </p:grpSpPr>
        <p:sp>
          <p:nvSpPr>
            <p:cNvPr id="50" name="Rechthoek 49">
              <a:extLst>
                <a:ext uri="{FF2B5EF4-FFF2-40B4-BE49-F238E27FC236}">
                  <a16:creationId xmlns:a16="http://schemas.microsoft.com/office/drawing/2014/main" id="{A64B4190-42C8-1959-6070-497C54CE4237}"/>
                </a:ext>
              </a:extLst>
            </p:cNvPr>
            <p:cNvSpPr/>
            <p:nvPr/>
          </p:nvSpPr>
          <p:spPr>
            <a:xfrm>
              <a:off x="1365141" y="1643143"/>
              <a:ext cx="3557388" cy="3571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Light" pitchFamily="2" charset="0"/>
              </a:endParaRPr>
            </a:p>
          </p:txBody>
        </p:sp>
        <p:sp>
          <p:nvSpPr>
            <p:cNvPr id="51" name="Vrije vorm: vorm 50">
              <a:extLst>
                <a:ext uri="{FF2B5EF4-FFF2-40B4-BE49-F238E27FC236}">
                  <a16:creationId xmlns:a16="http://schemas.microsoft.com/office/drawing/2014/main" id="{59A6E751-0031-5DD0-3008-1FF1D9C220FC}"/>
                </a:ext>
              </a:extLst>
            </p:cNvPr>
            <p:cNvSpPr/>
            <p:nvPr/>
          </p:nvSpPr>
          <p:spPr>
            <a:xfrm>
              <a:off x="5557025" y="2108589"/>
              <a:ext cx="627214" cy="679649"/>
            </a:xfrm>
            <a:custGeom>
              <a:avLst/>
              <a:gdLst>
                <a:gd name="connsiteX0" fmla="*/ 414949 w 754712"/>
                <a:gd name="connsiteY0" fmla="*/ 817804 h 817804"/>
                <a:gd name="connsiteX1" fmla="*/ 754713 w 754712"/>
                <a:gd name="connsiteY1" fmla="*/ 0 h 817804"/>
                <a:gd name="connsiteX2" fmla="*/ 665039 w 754712"/>
                <a:gd name="connsiteY2" fmla="*/ 0 h 817804"/>
                <a:gd name="connsiteX3" fmla="*/ 376217 w 754712"/>
                <a:gd name="connsiteY3" fmla="*/ 715981 h 817804"/>
                <a:gd name="connsiteX4" fmla="*/ 89615 w 754712"/>
                <a:gd name="connsiteY4" fmla="*/ 0 h 817804"/>
                <a:gd name="connsiteX5" fmla="*/ 0 w 754712"/>
                <a:gd name="connsiteY5" fmla="*/ 0 h 817804"/>
                <a:gd name="connsiteX6" fmla="*/ 337485 w 754712"/>
                <a:gd name="connsiteY6" fmla="*/ 817804 h 817804"/>
                <a:gd name="connsiteX7" fmla="*/ 414949 w 754712"/>
                <a:gd name="connsiteY7" fmla="*/ 817804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712" h="817804">
                  <a:moveTo>
                    <a:pt x="414949" y="817804"/>
                  </a:moveTo>
                  <a:lnTo>
                    <a:pt x="754713" y="0"/>
                  </a:lnTo>
                  <a:lnTo>
                    <a:pt x="665039" y="0"/>
                  </a:lnTo>
                  <a:lnTo>
                    <a:pt x="376217" y="715981"/>
                  </a:lnTo>
                  <a:lnTo>
                    <a:pt x="89615" y="0"/>
                  </a:lnTo>
                  <a:lnTo>
                    <a:pt x="0" y="0"/>
                  </a:lnTo>
                  <a:lnTo>
                    <a:pt x="337485" y="817804"/>
                  </a:lnTo>
                  <a:lnTo>
                    <a:pt x="414949"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2" name="Vrije vorm: vorm 51">
              <a:extLst>
                <a:ext uri="{FF2B5EF4-FFF2-40B4-BE49-F238E27FC236}">
                  <a16:creationId xmlns:a16="http://schemas.microsoft.com/office/drawing/2014/main" id="{D4DD78F5-2CB7-5FFD-D2EB-0559CEB0FA5B}"/>
                </a:ext>
              </a:extLst>
            </p:cNvPr>
            <p:cNvSpPr/>
            <p:nvPr/>
          </p:nvSpPr>
          <p:spPr>
            <a:xfrm>
              <a:off x="6289010" y="2108589"/>
              <a:ext cx="460737" cy="679649"/>
            </a:xfrm>
            <a:custGeom>
              <a:avLst/>
              <a:gdLst>
                <a:gd name="connsiteX0" fmla="*/ 81903 w 554394"/>
                <a:gd name="connsiteY0" fmla="*/ 74133 h 817804"/>
                <a:gd name="connsiteX1" fmla="*/ 211359 w 554394"/>
                <a:gd name="connsiteY1" fmla="*/ 74133 h 817804"/>
                <a:gd name="connsiteX2" fmla="*/ 396196 w 554394"/>
                <a:gd name="connsiteY2" fmla="*/ 112865 h 817804"/>
                <a:gd name="connsiteX3" fmla="*/ 472550 w 554394"/>
                <a:gd name="connsiteY3" fmla="*/ 258912 h 817804"/>
                <a:gd name="connsiteX4" fmla="*/ 366285 w 554394"/>
                <a:gd name="connsiteY4" fmla="*/ 424880 h 817804"/>
                <a:gd name="connsiteX5" fmla="*/ 188108 w 554394"/>
                <a:gd name="connsiteY5" fmla="*/ 447020 h 817804"/>
                <a:gd name="connsiteX6" fmla="*/ 163748 w 554394"/>
                <a:gd name="connsiteY6" fmla="*/ 447020 h 817804"/>
                <a:gd name="connsiteX7" fmla="*/ 441529 w 554394"/>
                <a:gd name="connsiteY7" fmla="*/ 817746 h 817804"/>
                <a:gd name="connsiteX8" fmla="*/ 543353 w 554394"/>
                <a:gd name="connsiteY8" fmla="*/ 817746 h 817804"/>
                <a:gd name="connsiteX9" fmla="*/ 313183 w 554394"/>
                <a:gd name="connsiteY9" fmla="*/ 512333 h 817804"/>
                <a:gd name="connsiteX10" fmla="*/ 554394 w 554394"/>
                <a:gd name="connsiteY10" fmla="*/ 266682 h 817804"/>
                <a:gd name="connsiteX11" fmla="*/ 427158 w 554394"/>
                <a:gd name="connsiteY11" fmla="*/ 39842 h 817804"/>
                <a:gd name="connsiteX12" fmla="*/ 194768 w 554394"/>
                <a:gd name="connsiteY12" fmla="*/ 0 h 817804"/>
                <a:gd name="connsiteX13" fmla="*/ 0 w 554394"/>
                <a:gd name="connsiteY13" fmla="*/ 0 h 817804"/>
                <a:gd name="connsiteX14" fmla="*/ 0 w 554394"/>
                <a:gd name="connsiteY14" fmla="*/ 817804 h 817804"/>
                <a:gd name="connsiteX15" fmla="*/ 81903 w 554394"/>
                <a:gd name="connsiteY15" fmla="*/ 817804 h 817804"/>
                <a:gd name="connsiteX16" fmla="*/ 81903 w 554394"/>
                <a:gd name="connsiteY16" fmla="*/ 7413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4394" h="817804">
                  <a:moveTo>
                    <a:pt x="81903" y="74133"/>
                  </a:moveTo>
                  <a:lnTo>
                    <a:pt x="211359" y="74133"/>
                  </a:lnTo>
                  <a:cubicBezTo>
                    <a:pt x="275562" y="74133"/>
                    <a:pt x="341925" y="74133"/>
                    <a:pt x="396196" y="112865"/>
                  </a:cubicBezTo>
                  <a:cubicBezTo>
                    <a:pt x="442698" y="144937"/>
                    <a:pt x="472550" y="202479"/>
                    <a:pt x="472550" y="258912"/>
                  </a:cubicBezTo>
                  <a:cubicBezTo>
                    <a:pt x="472550" y="331936"/>
                    <a:pt x="433818" y="393918"/>
                    <a:pt x="366285" y="424880"/>
                  </a:cubicBezTo>
                  <a:cubicBezTo>
                    <a:pt x="312073" y="449240"/>
                    <a:pt x="245651" y="447020"/>
                    <a:pt x="188108" y="447020"/>
                  </a:cubicBezTo>
                  <a:lnTo>
                    <a:pt x="163748" y="447020"/>
                  </a:lnTo>
                  <a:lnTo>
                    <a:pt x="441529" y="817746"/>
                  </a:lnTo>
                  <a:lnTo>
                    <a:pt x="543353" y="817746"/>
                  </a:lnTo>
                  <a:lnTo>
                    <a:pt x="313183" y="512333"/>
                  </a:lnTo>
                  <a:cubicBezTo>
                    <a:pt x="445969" y="509003"/>
                    <a:pt x="554394" y="400578"/>
                    <a:pt x="554394" y="266682"/>
                  </a:cubicBezTo>
                  <a:cubicBezTo>
                    <a:pt x="554394" y="171518"/>
                    <a:pt x="510113" y="87394"/>
                    <a:pt x="427158" y="39842"/>
                  </a:cubicBezTo>
                  <a:cubicBezTo>
                    <a:pt x="358575" y="1110"/>
                    <a:pt x="272231" y="0"/>
                    <a:pt x="194768" y="0"/>
                  </a:cubicBezTo>
                  <a:lnTo>
                    <a:pt x="0" y="0"/>
                  </a:lnTo>
                  <a:lnTo>
                    <a:pt x="0" y="817804"/>
                  </a:lnTo>
                  <a:lnTo>
                    <a:pt x="81903" y="817804"/>
                  </a:lnTo>
                  <a:lnTo>
                    <a:pt x="81903" y="7413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3" name="Vrije vorm: vorm 52">
              <a:extLst>
                <a:ext uri="{FF2B5EF4-FFF2-40B4-BE49-F238E27FC236}">
                  <a16:creationId xmlns:a16="http://schemas.microsoft.com/office/drawing/2014/main" id="{71B076C7-D1C9-956A-F510-633A22CDEE88}"/>
                </a:ext>
              </a:extLst>
            </p:cNvPr>
            <p:cNvSpPr/>
            <p:nvPr/>
          </p:nvSpPr>
          <p:spPr>
            <a:xfrm>
              <a:off x="6873014" y="2108589"/>
              <a:ext cx="68066" cy="679649"/>
            </a:xfrm>
            <a:custGeom>
              <a:avLst/>
              <a:gdLst>
                <a:gd name="connsiteX0" fmla="*/ 0 w 81903"/>
                <a:gd name="connsiteY0" fmla="*/ 0 h 817804"/>
                <a:gd name="connsiteX1" fmla="*/ 81904 w 81903"/>
                <a:gd name="connsiteY1" fmla="*/ 0 h 817804"/>
                <a:gd name="connsiteX2" fmla="*/ 81904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4" y="0"/>
                  </a:lnTo>
                  <a:lnTo>
                    <a:pt x="81904"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4" name="Vrije vorm: vorm 53">
              <a:extLst>
                <a:ext uri="{FF2B5EF4-FFF2-40B4-BE49-F238E27FC236}">
                  <a16:creationId xmlns:a16="http://schemas.microsoft.com/office/drawing/2014/main" id="{2CD42F55-B7C7-0CC2-5968-777E7FCA14B7}"/>
                </a:ext>
              </a:extLst>
            </p:cNvPr>
            <p:cNvSpPr/>
            <p:nvPr/>
          </p:nvSpPr>
          <p:spPr>
            <a:xfrm>
              <a:off x="7046823" y="2108589"/>
              <a:ext cx="363298" cy="691593"/>
            </a:xfrm>
            <a:custGeom>
              <a:avLst/>
              <a:gdLst>
                <a:gd name="connsiteX0" fmla="*/ 218019 w 437148"/>
                <a:gd name="connsiteY0" fmla="*/ 832176 h 832175"/>
                <a:gd name="connsiteX1" fmla="*/ 392866 w 437148"/>
                <a:gd name="connsiteY1" fmla="*/ 751382 h 832175"/>
                <a:gd name="connsiteX2" fmla="*/ 437148 w 437148"/>
                <a:gd name="connsiteY2" fmla="*/ 587635 h 832175"/>
                <a:gd name="connsiteX3" fmla="*/ 437148 w 437148"/>
                <a:gd name="connsiteY3" fmla="*/ 0 h 832175"/>
                <a:gd name="connsiteX4" fmla="*/ 355245 w 437148"/>
                <a:gd name="connsiteY4" fmla="*/ 0 h 832175"/>
                <a:gd name="connsiteX5" fmla="*/ 355245 w 437148"/>
                <a:gd name="connsiteY5" fmla="*/ 563274 h 832175"/>
                <a:gd name="connsiteX6" fmla="*/ 345313 w 437148"/>
                <a:gd name="connsiteY6" fmla="*/ 671699 h 832175"/>
                <a:gd name="connsiteX7" fmla="*/ 225789 w 437148"/>
                <a:gd name="connsiteY7" fmla="*/ 753602 h 832175"/>
                <a:gd name="connsiteX8" fmla="*/ 80794 w 437148"/>
                <a:gd name="connsiteY8" fmla="*/ 624146 h 832175"/>
                <a:gd name="connsiteX9" fmla="*/ 0 w 437148"/>
                <a:gd name="connsiteY9" fmla="*/ 624146 h 832175"/>
                <a:gd name="connsiteX10" fmla="*/ 218019 w 437148"/>
                <a:gd name="connsiteY10" fmla="*/ 832176 h 83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148" h="832175">
                  <a:moveTo>
                    <a:pt x="218019" y="832176"/>
                  </a:moveTo>
                  <a:cubicBezTo>
                    <a:pt x="285493" y="832176"/>
                    <a:pt x="349695" y="805595"/>
                    <a:pt x="392866" y="751382"/>
                  </a:cubicBezTo>
                  <a:cubicBezTo>
                    <a:pt x="436038" y="698280"/>
                    <a:pt x="432708" y="651778"/>
                    <a:pt x="437148" y="587635"/>
                  </a:cubicBezTo>
                  <a:lnTo>
                    <a:pt x="437148" y="0"/>
                  </a:lnTo>
                  <a:lnTo>
                    <a:pt x="355245" y="0"/>
                  </a:lnTo>
                  <a:lnTo>
                    <a:pt x="355245" y="563274"/>
                  </a:lnTo>
                  <a:cubicBezTo>
                    <a:pt x="355245" y="597566"/>
                    <a:pt x="356355" y="639627"/>
                    <a:pt x="345313" y="671699"/>
                  </a:cubicBezTo>
                  <a:cubicBezTo>
                    <a:pt x="326503" y="722582"/>
                    <a:pt x="280002" y="753602"/>
                    <a:pt x="225789" y="753602"/>
                  </a:cubicBezTo>
                  <a:cubicBezTo>
                    <a:pt x="148325" y="753602"/>
                    <a:pt x="86343" y="701610"/>
                    <a:pt x="80794" y="624146"/>
                  </a:cubicBezTo>
                  <a:lnTo>
                    <a:pt x="0" y="624146"/>
                  </a:lnTo>
                  <a:cubicBezTo>
                    <a:pt x="3330" y="742561"/>
                    <a:pt x="98494" y="832176"/>
                    <a:pt x="218019" y="832176"/>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5" name="Vrije vorm: vorm 54">
              <a:extLst>
                <a:ext uri="{FF2B5EF4-FFF2-40B4-BE49-F238E27FC236}">
                  <a16:creationId xmlns:a16="http://schemas.microsoft.com/office/drawing/2014/main" id="{396E9321-94A0-B9FF-98BB-217385547BB4}"/>
                </a:ext>
              </a:extLst>
            </p:cNvPr>
            <p:cNvSpPr/>
            <p:nvPr/>
          </p:nvSpPr>
          <p:spPr>
            <a:xfrm>
              <a:off x="7575627" y="2108589"/>
              <a:ext cx="371552" cy="679649"/>
            </a:xfrm>
            <a:custGeom>
              <a:avLst/>
              <a:gdLst>
                <a:gd name="connsiteX0" fmla="*/ 447079 w 447079"/>
                <a:gd name="connsiteY0" fmla="*/ 743613 h 817804"/>
                <a:gd name="connsiteX1" fmla="*/ 81845 w 447079"/>
                <a:gd name="connsiteY1" fmla="*/ 743613 h 817804"/>
                <a:gd name="connsiteX2" fmla="*/ 81845 w 447079"/>
                <a:gd name="connsiteY2" fmla="*/ 442639 h 817804"/>
                <a:gd name="connsiteX3" fmla="*/ 434869 w 447079"/>
                <a:gd name="connsiteY3" fmla="*/ 442639 h 817804"/>
                <a:gd name="connsiteX4" fmla="*/ 434869 w 447079"/>
                <a:gd name="connsiteY4" fmla="*/ 368506 h 817804"/>
                <a:gd name="connsiteX5" fmla="*/ 81845 w 447079"/>
                <a:gd name="connsiteY5" fmla="*/ 368506 h 817804"/>
                <a:gd name="connsiteX6" fmla="*/ 81845 w 447079"/>
                <a:gd name="connsiteY6" fmla="*/ 74133 h 817804"/>
                <a:gd name="connsiteX7" fmla="*/ 447079 w 447079"/>
                <a:gd name="connsiteY7" fmla="*/ 74133 h 817804"/>
                <a:gd name="connsiteX8" fmla="*/ 447079 w 447079"/>
                <a:gd name="connsiteY8" fmla="*/ 0 h 817804"/>
                <a:gd name="connsiteX9" fmla="*/ 0 w 447079"/>
                <a:gd name="connsiteY9" fmla="*/ 0 h 817804"/>
                <a:gd name="connsiteX10" fmla="*/ 0 w 447079"/>
                <a:gd name="connsiteY10" fmla="*/ 817804 h 817804"/>
                <a:gd name="connsiteX11" fmla="*/ 447079 w 447079"/>
                <a:gd name="connsiteY11" fmla="*/ 817804 h 817804"/>
                <a:gd name="connsiteX12" fmla="*/ 447079 w 447079"/>
                <a:gd name="connsiteY12" fmla="*/ 74361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447079" y="743613"/>
                  </a:moveTo>
                  <a:lnTo>
                    <a:pt x="81845" y="743613"/>
                  </a:lnTo>
                  <a:lnTo>
                    <a:pt x="81845" y="442639"/>
                  </a:lnTo>
                  <a:lnTo>
                    <a:pt x="434869" y="442639"/>
                  </a:lnTo>
                  <a:lnTo>
                    <a:pt x="434869" y="368506"/>
                  </a:lnTo>
                  <a:lnTo>
                    <a:pt x="81845" y="368506"/>
                  </a:lnTo>
                  <a:lnTo>
                    <a:pt x="81845" y="74133"/>
                  </a:lnTo>
                  <a:lnTo>
                    <a:pt x="447079" y="74133"/>
                  </a:lnTo>
                  <a:lnTo>
                    <a:pt x="447079" y="0"/>
                  </a:lnTo>
                  <a:lnTo>
                    <a:pt x="0" y="0"/>
                  </a:lnTo>
                  <a:lnTo>
                    <a:pt x="0" y="817804"/>
                  </a:lnTo>
                  <a:lnTo>
                    <a:pt x="447079" y="817804"/>
                  </a:lnTo>
                  <a:lnTo>
                    <a:pt x="447079" y="74361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6" name="Vrije vorm: vorm 55">
              <a:extLst>
                <a:ext uri="{FF2B5EF4-FFF2-40B4-BE49-F238E27FC236}">
                  <a16:creationId xmlns:a16="http://schemas.microsoft.com/office/drawing/2014/main" id="{FD67BAA8-5BD1-5751-0E31-15EDC3AEBC07}"/>
                </a:ext>
              </a:extLst>
            </p:cNvPr>
            <p:cNvSpPr>
              <a:spLocks noChangeAspect="1"/>
            </p:cNvSpPr>
            <p:nvPr/>
          </p:nvSpPr>
          <p:spPr>
            <a:xfrm>
              <a:off x="5617663" y="3083179"/>
              <a:ext cx="462631" cy="691593"/>
            </a:xfrm>
            <a:custGeom>
              <a:avLst/>
              <a:gdLst>
                <a:gd name="connsiteX0" fmla="*/ 474770 w 556672"/>
                <a:gd name="connsiteY0" fmla="*/ 496852 h 832175"/>
                <a:gd name="connsiteX1" fmla="*/ 429378 w 556672"/>
                <a:gd name="connsiteY1" fmla="*/ 679469 h 832175"/>
                <a:gd name="connsiteX2" fmla="*/ 278891 w 556672"/>
                <a:gd name="connsiteY2" fmla="*/ 753602 h 832175"/>
                <a:gd name="connsiteX3" fmla="*/ 119525 w 556672"/>
                <a:gd name="connsiteY3" fmla="*/ 668369 h 832175"/>
                <a:gd name="connsiteX4" fmla="*/ 81903 w 556672"/>
                <a:gd name="connsiteY4" fmla="*/ 496852 h 832175"/>
                <a:gd name="connsiteX5" fmla="*/ 81903 w 556672"/>
                <a:gd name="connsiteY5" fmla="*/ 0 h 832175"/>
                <a:gd name="connsiteX6" fmla="*/ 0 w 556672"/>
                <a:gd name="connsiteY6" fmla="*/ 0 h 832175"/>
                <a:gd name="connsiteX7" fmla="*/ 0 w 556672"/>
                <a:gd name="connsiteY7" fmla="*/ 496852 h 832175"/>
                <a:gd name="connsiteX8" fmla="*/ 65312 w 556672"/>
                <a:gd name="connsiteY8" fmla="*/ 734792 h 832175"/>
                <a:gd name="connsiteX9" fmla="*/ 278891 w 556672"/>
                <a:gd name="connsiteY9" fmla="*/ 832176 h 832175"/>
                <a:gd name="connsiteX10" fmla="*/ 495800 w 556672"/>
                <a:gd name="connsiteY10" fmla="*/ 728132 h 832175"/>
                <a:gd name="connsiteX11" fmla="*/ 556673 w 556672"/>
                <a:gd name="connsiteY11" fmla="*/ 496852 h 832175"/>
                <a:gd name="connsiteX12" fmla="*/ 556673 w 556672"/>
                <a:gd name="connsiteY12" fmla="*/ 0 h 832175"/>
                <a:gd name="connsiteX13" fmla="*/ 474770 w 556672"/>
                <a:gd name="connsiteY13" fmla="*/ 0 h 832175"/>
                <a:gd name="connsiteX14" fmla="*/ 474770 w 556672"/>
                <a:gd name="connsiteY14" fmla="*/ 496852 h 83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6672" h="832175">
                  <a:moveTo>
                    <a:pt x="474770" y="496852"/>
                  </a:moveTo>
                  <a:cubicBezTo>
                    <a:pt x="474770" y="561054"/>
                    <a:pt x="469220" y="626308"/>
                    <a:pt x="429378" y="679469"/>
                  </a:cubicBezTo>
                  <a:cubicBezTo>
                    <a:pt x="395086" y="727080"/>
                    <a:pt x="336434" y="753602"/>
                    <a:pt x="278891" y="753602"/>
                  </a:cubicBezTo>
                  <a:cubicBezTo>
                    <a:pt x="214689" y="753602"/>
                    <a:pt x="153817" y="722640"/>
                    <a:pt x="119525" y="668369"/>
                  </a:cubicBezTo>
                  <a:cubicBezTo>
                    <a:pt x="87453" y="617487"/>
                    <a:pt x="81903" y="555504"/>
                    <a:pt x="81903" y="496852"/>
                  </a:cubicBezTo>
                  <a:lnTo>
                    <a:pt x="81903" y="0"/>
                  </a:lnTo>
                  <a:lnTo>
                    <a:pt x="0" y="0"/>
                  </a:lnTo>
                  <a:lnTo>
                    <a:pt x="0" y="496852"/>
                  </a:lnTo>
                  <a:cubicBezTo>
                    <a:pt x="0" y="583136"/>
                    <a:pt x="8880" y="665040"/>
                    <a:pt x="65312" y="734792"/>
                  </a:cubicBezTo>
                  <a:cubicBezTo>
                    <a:pt x="117305" y="797884"/>
                    <a:pt x="196988" y="832176"/>
                    <a:pt x="278891" y="832176"/>
                  </a:cubicBezTo>
                  <a:cubicBezTo>
                    <a:pt x="360794" y="832176"/>
                    <a:pt x="444859" y="795664"/>
                    <a:pt x="495800" y="728132"/>
                  </a:cubicBezTo>
                  <a:cubicBezTo>
                    <a:pt x="548903" y="659548"/>
                    <a:pt x="556673" y="579865"/>
                    <a:pt x="556673" y="496852"/>
                  </a:cubicBezTo>
                  <a:lnTo>
                    <a:pt x="556673" y="0"/>
                  </a:lnTo>
                  <a:lnTo>
                    <a:pt x="474770" y="0"/>
                  </a:lnTo>
                  <a:lnTo>
                    <a:pt x="474770" y="496852"/>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7" name="Vrije vorm: vorm 56">
              <a:extLst>
                <a:ext uri="{FF2B5EF4-FFF2-40B4-BE49-F238E27FC236}">
                  <a16:creationId xmlns:a16="http://schemas.microsoft.com/office/drawing/2014/main" id="{8333A32A-006E-F534-8F13-755E02677545}"/>
                </a:ext>
              </a:extLst>
            </p:cNvPr>
            <p:cNvSpPr/>
            <p:nvPr/>
          </p:nvSpPr>
          <p:spPr>
            <a:xfrm>
              <a:off x="6245800" y="3083179"/>
              <a:ext cx="540795" cy="679649"/>
            </a:xfrm>
            <a:custGeom>
              <a:avLst/>
              <a:gdLst>
                <a:gd name="connsiteX0" fmla="*/ 81903 w 650726"/>
                <a:gd name="connsiteY0" fmla="*/ 98494 h 817804"/>
                <a:gd name="connsiteX1" fmla="*/ 568824 w 650726"/>
                <a:gd name="connsiteY1" fmla="*/ 817805 h 817804"/>
                <a:gd name="connsiteX2" fmla="*/ 650727 w 650726"/>
                <a:gd name="connsiteY2" fmla="*/ 817805 h 817804"/>
                <a:gd name="connsiteX3" fmla="*/ 650727 w 650726"/>
                <a:gd name="connsiteY3" fmla="*/ 0 h 817804"/>
                <a:gd name="connsiteX4" fmla="*/ 568824 w 650726"/>
                <a:gd name="connsiteY4" fmla="*/ 0 h 817804"/>
                <a:gd name="connsiteX5" fmla="*/ 568824 w 650726"/>
                <a:gd name="connsiteY5" fmla="*/ 678359 h 817804"/>
                <a:gd name="connsiteX6" fmla="*/ 110704 w 650726"/>
                <a:gd name="connsiteY6" fmla="*/ 0 h 817804"/>
                <a:gd name="connsiteX7" fmla="*/ 0 w 650726"/>
                <a:gd name="connsiteY7" fmla="*/ 0 h 817804"/>
                <a:gd name="connsiteX8" fmla="*/ 0 w 650726"/>
                <a:gd name="connsiteY8" fmla="*/ 817805 h 817804"/>
                <a:gd name="connsiteX9" fmla="*/ 81903 w 650726"/>
                <a:gd name="connsiteY9" fmla="*/ 817805 h 817804"/>
                <a:gd name="connsiteX10" fmla="*/ 81903 w 650726"/>
                <a:gd name="connsiteY10" fmla="*/ 98494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26" h="817804">
                  <a:moveTo>
                    <a:pt x="81903" y="98494"/>
                  </a:moveTo>
                  <a:lnTo>
                    <a:pt x="568824" y="817805"/>
                  </a:lnTo>
                  <a:lnTo>
                    <a:pt x="650727" y="817805"/>
                  </a:lnTo>
                  <a:lnTo>
                    <a:pt x="650727" y="0"/>
                  </a:lnTo>
                  <a:lnTo>
                    <a:pt x="568824" y="0"/>
                  </a:lnTo>
                  <a:lnTo>
                    <a:pt x="568824" y="678359"/>
                  </a:lnTo>
                  <a:lnTo>
                    <a:pt x="110704" y="0"/>
                  </a:lnTo>
                  <a:lnTo>
                    <a:pt x="0" y="0"/>
                  </a:lnTo>
                  <a:lnTo>
                    <a:pt x="0" y="817805"/>
                  </a:lnTo>
                  <a:lnTo>
                    <a:pt x="81903" y="817805"/>
                  </a:lnTo>
                  <a:lnTo>
                    <a:pt x="81903" y="9849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8" name="Vrije vorm: vorm 57">
              <a:extLst>
                <a:ext uri="{FF2B5EF4-FFF2-40B4-BE49-F238E27FC236}">
                  <a16:creationId xmlns:a16="http://schemas.microsoft.com/office/drawing/2014/main" id="{D0B70A95-8756-9369-30A2-3EDBF9DD0D69}"/>
                </a:ext>
              </a:extLst>
            </p:cNvPr>
            <p:cNvSpPr/>
            <p:nvPr/>
          </p:nvSpPr>
          <p:spPr>
            <a:xfrm>
              <a:off x="6952103" y="3083179"/>
              <a:ext cx="68066" cy="679649"/>
            </a:xfrm>
            <a:custGeom>
              <a:avLst/>
              <a:gdLst>
                <a:gd name="connsiteX0" fmla="*/ 0 w 81903"/>
                <a:gd name="connsiteY0" fmla="*/ 0 h 817804"/>
                <a:gd name="connsiteX1" fmla="*/ 81903 w 81903"/>
                <a:gd name="connsiteY1" fmla="*/ 0 h 817804"/>
                <a:gd name="connsiteX2" fmla="*/ 81903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3" y="0"/>
                  </a:lnTo>
                  <a:lnTo>
                    <a:pt x="81903"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9" name="Vrije vorm: vorm 58">
              <a:extLst>
                <a:ext uri="{FF2B5EF4-FFF2-40B4-BE49-F238E27FC236}">
                  <a16:creationId xmlns:a16="http://schemas.microsoft.com/office/drawing/2014/main" id="{E9F6BE4D-756F-E672-537F-6003968F1BE1}"/>
                </a:ext>
              </a:extLst>
            </p:cNvPr>
            <p:cNvSpPr/>
            <p:nvPr/>
          </p:nvSpPr>
          <p:spPr>
            <a:xfrm>
              <a:off x="7124988" y="3083179"/>
              <a:ext cx="627214" cy="679649"/>
            </a:xfrm>
            <a:custGeom>
              <a:avLst/>
              <a:gdLst>
                <a:gd name="connsiteX0" fmla="*/ 0 w 754712"/>
                <a:gd name="connsiteY0" fmla="*/ 0 h 817804"/>
                <a:gd name="connsiteX1" fmla="*/ 337544 w 754712"/>
                <a:gd name="connsiteY1" fmla="*/ 817805 h 817804"/>
                <a:gd name="connsiteX2" fmla="*/ 414949 w 754712"/>
                <a:gd name="connsiteY2" fmla="*/ 817805 h 817804"/>
                <a:gd name="connsiteX3" fmla="*/ 754713 w 754712"/>
                <a:gd name="connsiteY3" fmla="*/ 0 h 817804"/>
                <a:gd name="connsiteX4" fmla="*/ 665098 w 754712"/>
                <a:gd name="connsiteY4" fmla="*/ 0 h 817804"/>
                <a:gd name="connsiteX5" fmla="*/ 376276 w 754712"/>
                <a:gd name="connsiteY5" fmla="*/ 715981 h 817804"/>
                <a:gd name="connsiteX6" fmla="*/ 89615 w 754712"/>
                <a:gd name="connsiteY6" fmla="*/ 0 h 817804"/>
                <a:gd name="connsiteX7" fmla="*/ 0 w 754712"/>
                <a:gd name="connsiteY7" fmla="*/ 0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712" h="817804">
                  <a:moveTo>
                    <a:pt x="0" y="0"/>
                  </a:moveTo>
                  <a:lnTo>
                    <a:pt x="337544" y="817805"/>
                  </a:lnTo>
                  <a:lnTo>
                    <a:pt x="414949" y="817805"/>
                  </a:lnTo>
                  <a:lnTo>
                    <a:pt x="754713" y="0"/>
                  </a:lnTo>
                  <a:lnTo>
                    <a:pt x="665098" y="0"/>
                  </a:lnTo>
                  <a:lnTo>
                    <a:pt x="376276" y="715981"/>
                  </a:lnTo>
                  <a:lnTo>
                    <a:pt x="89615" y="0"/>
                  </a:lnTo>
                  <a:lnTo>
                    <a:pt x="0" y="0"/>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0" name="Vrije vorm: vorm 59">
              <a:extLst>
                <a:ext uri="{FF2B5EF4-FFF2-40B4-BE49-F238E27FC236}">
                  <a16:creationId xmlns:a16="http://schemas.microsoft.com/office/drawing/2014/main" id="{DBF26AD6-7834-800B-6E19-8A43BC68F53A}"/>
                </a:ext>
              </a:extLst>
            </p:cNvPr>
            <p:cNvSpPr/>
            <p:nvPr/>
          </p:nvSpPr>
          <p:spPr>
            <a:xfrm>
              <a:off x="7857022" y="3083179"/>
              <a:ext cx="371552" cy="679649"/>
            </a:xfrm>
            <a:custGeom>
              <a:avLst/>
              <a:gdLst>
                <a:gd name="connsiteX0" fmla="*/ 447079 w 447079"/>
                <a:gd name="connsiteY0" fmla="*/ 74133 h 817804"/>
                <a:gd name="connsiteX1" fmla="*/ 447079 w 447079"/>
                <a:gd name="connsiteY1" fmla="*/ 0 h 817804"/>
                <a:gd name="connsiteX2" fmla="*/ 0 w 447079"/>
                <a:gd name="connsiteY2" fmla="*/ 0 h 817804"/>
                <a:gd name="connsiteX3" fmla="*/ 0 w 447079"/>
                <a:gd name="connsiteY3" fmla="*/ 817805 h 817804"/>
                <a:gd name="connsiteX4" fmla="*/ 447079 w 447079"/>
                <a:gd name="connsiteY4" fmla="*/ 817805 h 817804"/>
                <a:gd name="connsiteX5" fmla="*/ 447079 w 447079"/>
                <a:gd name="connsiteY5" fmla="*/ 743671 h 817804"/>
                <a:gd name="connsiteX6" fmla="*/ 81903 w 447079"/>
                <a:gd name="connsiteY6" fmla="*/ 743671 h 817804"/>
                <a:gd name="connsiteX7" fmla="*/ 81903 w 447079"/>
                <a:gd name="connsiteY7" fmla="*/ 442639 h 817804"/>
                <a:gd name="connsiteX8" fmla="*/ 434870 w 447079"/>
                <a:gd name="connsiteY8" fmla="*/ 442639 h 817804"/>
                <a:gd name="connsiteX9" fmla="*/ 434870 w 447079"/>
                <a:gd name="connsiteY9" fmla="*/ 368506 h 817804"/>
                <a:gd name="connsiteX10" fmla="*/ 81903 w 447079"/>
                <a:gd name="connsiteY10" fmla="*/ 368506 h 817804"/>
                <a:gd name="connsiteX11" fmla="*/ 81903 w 447079"/>
                <a:gd name="connsiteY11" fmla="*/ 74133 h 817804"/>
                <a:gd name="connsiteX12" fmla="*/ 447079 w 447079"/>
                <a:gd name="connsiteY12" fmla="*/ 7413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447079" y="74133"/>
                  </a:moveTo>
                  <a:lnTo>
                    <a:pt x="447079" y="0"/>
                  </a:lnTo>
                  <a:lnTo>
                    <a:pt x="0" y="0"/>
                  </a:lnTo>
                  <a:lnTo>
                    <a:pt x="0" y="817805"/>
                  </a:lnTo>
                  <a:lnTo>
                    <a:pt x="447079" y="817805"/>
                  </a:lnTo>
                  <a:lnTo>
                    <a:pt x="447079" y="743671"/>
                  </a:lnTo>
                  <a:lnTo>
                    <a:pt x="81903" y="743671"/>
                  </a:lnTo>
                  <a:lnTo>
                    <a:pt x="81903" y="442639"/>
                  </a:lnTo>
                  <a:lnTo>
                    <a:pt x="434870" y="442639"/>
                  </a:lnTo>
                  <a:lnTo>
                    <a:pt x="434870" y="368506"/>
                  </a:lnTo>
                  <a:lnTo>
                    <a:pt x="81903" y="368506"/>
                  </a:lnTo>
                  <a:lnTo>
                    <a:pt x="81903" y="74133"/>
                  </a:lnTo>
                  <a:lnTo>
                    <a:pt x="447079" y="7413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1" name="Vrije vorm: vorm 60">
              <a:extLst>
                <a:ext uri="{FF2B5EF4-FFF2-40B4-BE49-F238E27FC236}">
                  <a16:creationId xmlns:a16="http://schemas.microsoft.com/office/drawing/2014/main" id="{6E7EB84F-A432-CF33-2C64-70DB325F6ADA}"/>
                </a:ext>
              </a:extLst>
            </p:cNvPr>
            <p:cNvSpPr/>
            <p:nvPr/>
          </p:nvSpPr>
          <p:spPr>
            <a:xfrm>
              <a:off x="8375727" y="3083179"/>
              <a:ext cx="460737" cy="679649"/>
            </a:xfrm>
            <a:custGeom>
              <a:avLst/>
              <a:gdLst>
                <a:gd name="connsiteX0" fmla="*/ 554394 w 554394"/>
                <a:gd name="connsiteY0" fmla="*/ 266682 h 817804"/>
                <a:gd name="connsiteX1" fmla="*/ 427158 w 554394"/>
                <a:gd name="connsiteY1" fmla="*/ 39842 h 817804"/>
                <a:gd name="connsiteX2" fmla="*/ 194769 w 554394"/>
                <a:gd name="connsiteY2" fmla="*/ 0 h 817804"/>
                <a:gd name="connsiteX3" fmla="*/ 0 w 554394"/>
                <a:gd name="connsiteY3" fmla="*/ 0 h 817804"/>
                <a:gd name="connsiteX4" fmla="*/ 0 w 554394"/>
                <a:gd name="connsiteY4" fmla="*/ 817805 h 817804"/>
                <a:gd name="connsiteX5" fmla="*/ 81903 w 554394"/>
                <a:gd name="connsiteY5" fmla="*/ 817805 h 817804"/>
                <a:gd name="connsiteX6" fmla="*/ 81903 w 554394"/>
                <a:gd name="connsiteY6" fmla="*/ 74133 h 817804"/>
                <a:gd name="connsiteX7" fmla="*/ 211359 w 554394"/>
                <a:gd name="connsiteY7" fmla="*/ 74133 h 817804"/>
                <a:gd name="connsiteX8" fmla="*/ 396138 w 554394"/>
                <a:gd name="connsiteY8" fmla="*/ 112865 h 817804"/>
                <a:gd name="connsiteX9" fmla="*/ 472491 w 554394"/>
                <a:gd name="connsiteY9" fmla="*/ 258912 h 817804"/>
                <a:gd name="connsiteX10" fmla="*/ 366228 w 554394"/>
                <a:gd name="connsiteY10" fmla="*/ 424880 h 817804"/>
                <a:gd name="connsiteX11" fmla="*/ 188050 w 554394"/>
                <a:gd name="connsiteY11" fmla="*/ 447021 h 817804"/>
                <a:gd name="connsiteX12" fmla="*/ 163690 w 554394"/>
                <a:gd name="connsiteY12" fmla="*/ 447021 h 817804"/>
                <a:gd name="connsiteX13" fmla="*/ 441471 w 554394"/>
                <a:gd name="connsiteY13" fmla="*/ 817746 h 817804"/>
                <a:gd name="connsiteX14" fmla="*/ 543295 w 554394"/>
                <a:gd name="connsiteY14" fmla="*/ 817746 h 817804"/>
                <a:gd name="connsiteX15" fmla="*/ 313125 w 554394"/>
                <a:gd name="connsiteY15" fmla="*/ 512333 h 817804"/>
                <a:gd name="connsiteX16" fmla="*/ 554394 w 554394"/>
                <a:gd name="connsiteY16" fmla="*/ 266682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4394" h="817804">
                  <a:moveTo>
                    <a:pt x="554394" y="266682"/>
                  </a:moveTo>
                  <a:cubicBezTo>
                    <a:pt x="554394" y="171518"/>
                    <a:pt x="510113" y="87395"/>
                    <a:pt x="427158" y="39842"/>
                  </a:cubicBezTo>
                  <a:cubicBezTo>
                    <a:pt x="358575" y="1110"/>
                    <a:pt x="272232" y="0"/>
                    <a:pt x="194769" y="0"/>
                  </a:cubicBezTo>
                  <a:lnTo>
                    <a:pt x="0" y="0"/>
                  </a:lnTo>
                  <a:lnTo>
                    <a:pt x="0" y="817805"/>
                  </a:lnTo>
                  <a:lnTo>
                    <a:pt x="81903" y="817805"/>
                  </a:lnTo>
                  <a:lnTo>
                    <a:pt x="81903" y="74133"/>
                  </a:lnTo>
                  <a:lnTo>
                    <a:pt x="211359" y="74133"/>
                  </a:lnTo>
                  <a:cubicBezTo>
                    <a:pt x="275562" y="74133"/>
                    <a:pt x="341925" y="74133"/>
                    <a:pt x="396138" y="112865"/>
                  </a:cubicBezTo>
                  <a:cubicBezTo>
                    <a:pt x="442639" y="144937"/>
                    <a:pt x="472491" y="202480"/>
                    <a:pt x="472491" y="258912"/>
                  </a:cubicBezTo>
                  <a:cubicBezTo>
                    <a:pt x="472491" y="331936"/>
                    <a:pt x="433759" y="393918"/>
                    <a:pt x="366228" y="424880"/>
                  </a:cubicBezTo>
                  <a:cubicBezTo>
                    <a:pt x="312015" y="449241"/>
                    <a:pt x="245593" y="447021"/>
                    <a:pt x="188050" y="447021"/>
                  </a:cubicBezTo>
                  <a:lnTo>
                    <a:pt x="163690" y="447021"/>
                  </a:lnTo>
                  <a:lnTo>
                    <a:pt x="441471" y="817746"/>
                  </a:lnTo>
                  <a:lnTo>
                    <a:pt x="543295" y="817746"/>
                  </a:lnTo>
                  <a:lnTo>
                    <a:pt x="313125" y="512333"/>
                  </a:lnTo>
                  <a:cubicBezTo>
                    <a:pt x="445911" y="509003"/>
                    <a:pt x="554394" y="400578"/>
                    <a:pt x="554394" y="266682"/>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2" name="Vrije vorm: vorm 61">
              <a:extLst>
                <a:ext uri="{FF2B5EF4-FFF2-40B4-BE49-F238E27FC236}">
                  <a16:creationId xmlns:a16="http://schemas.microsoft.com/office/drawing/2014/main" id="{A1E9B14B-CE47-184D-3291-62FD560FA525}"/>
                </a:ext>
              </a:extLst>
            </p:cNvPr>
            <p:cNvSpPr/>
            <p:nvPr/>
          </p:nvSpPr>
          <p:spPr>
            <a:xfrm>
              <a:off x="8910011" y="3072108"/>
              <a:ext cx="417534" cy="702662"/>
            </a:xfrm>
            <a:custGeom>
              <a:avLst/>
              <a:gdLst>
                <a:gd name="connsiteX0" fmla="*/ 426056 w 502409"/>
                <a:gd name="connsiteY0" fmla="*/ 434928 h 845495"/>
                <a:gd name="connsiteX1" fmla="*/ 268910 w 502409"/>
                <a:gd name="connsiteY1" fmla="*/ 365234 h 845495"/>
                <a:gd name="connsiteX2" fmla="*/ 107323 w 502409"/>
                <a:gd name="connsiteY2" fmla="*/ 221349 h 845495"/>
                <a:gd name="connsiteX3" fmla="*/ 247879 w 502409"/>
                <a:gd name="connsiteY3" fmla="*/ 78573 h 845495"/>
                <a:gd name="connsiteX4" fmla="*/ 397256 w 502409"/>
                <a:gd name="connsiteY4" fmla="*/ 221349 h 845495"/>
                <a:gd name="connsiteX5" fmla="*/ 482489 w 502409"/>
                <a:gd name="connsiteY5" fmla="*/ 221349 h 845495"/>
                <a:gd name="connsiteX6" fmla="*/ 257869 w 502409"/>
                <a:gd name="connsiteY6" fmla="*/ 0 h 845495"/>
                <a:gd name="connsiteX7" fmla="*/ 25478 w 502409"/>
                <a:gd name="connsiteY7" fmla="*/ 220239 h 845495"/>
                <a:gd name="connsiteX8" fmla="*/ 94062 w 502409"/>
                <a:gd name="connsiteY8" fmla="*/ 372946 h 845495"/>
                <a:gd name="connsiteX9" fmla="*/ 237948 w 502409"/>
                <a:gd name="connsiteY9" fmla="*/ 434928 h 845495"/>
                <a:gd name="connsiteX10" fmla="*/ 364074 w 502409"/>
                <a:gd name="connsiteY10" fmla="*/ 489141 h 845495"/>
                <a:gd name="connsiteX11" fmla="*/ 420506 w 502409"/>
                <a:gd name="connsiteY11" fmla="*/ 605336 h 845495"/>
                <a:gd name="connsiteX12" fmla="*/ 251209 w 502409"/>
                <a:gd name="connsiteY12" fmla="*/ 766922 h 845495"/>
                <a:gd name="connsiteX13" fmla="*/ 87402 w 502409"/>
                <a:gd name="connsiteY13" fmla="*/ 602064 h 845495"/>
                <a:gd name="connsiteX14" fmla="*/ 8 w 502409"/>
                <a:gd name="connsiteY14" fmla="*/ 602064 h 845495"/>
                <a:gd name="connsiteX15" fmla="*/ 253429 w 502409"/>
                <a:gd name="connsiteY15" fmla="*/ 845495 h 845495"/>
                <a:gd name="connsiteX16" fmla="*/ 502410 w 502409"/>
                <a:gd name="connsiteY16" fmla="*/ 606446 h 845495"/>
                <a:gd name="connsiteX17" fmla="*/ 426056 w 502409"/>
                <a:gd name="connsiteY17" fmla="*/ 434928 h 84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409" h="845495">
                  <a:moveTo>
                    <a:pt x="426056" y="434928"/>
                  </a:moveTo>
                  <a:cubicBezTo>
                    <a:pt x="378503" y="391756"/>
                    <a:pt x="327562" y="381825"/>
                    <a:pt x="268910" y="365234"/>
                  </a:cubicBezTo>
                  <a:cubicBezTo>
                    <a:pt x="189226" y="343094"/>
                    <a:pt x="107323" y="319843"/>
                    <a:pt x="107323" y="221349"/>
                  </a:cubicBezTo>
                  <a:cubicBezTo>
                    <a:pt x="107323" y="143885"/>
                    <a:pt x="168196" y="78573"/>
                    <a:pt x="247879" y="78573"/>
                  </a:cubicBezTo>
                  <a:cubicBezTo>
                    <a:pt x="332002" y="78573"/>
                    <a:pt x="391765" y="138336"/>
                    <a:pt x="397256" y="221349"/>
                  </a:cubicBezTo>
                  <a:lnTo>
                    <a:pt x="482489" y="221349"/>
                  </a:lnTo>
                  <a:cubicBezTo>
                    <a:pt x="483599" y="96274"/>
                    <a:pt x="381775" y="0"/>
                    <a:pt x="257869" y="0"/>
                  </a:cubicBezTo>
                  <a:cubicBezTo>
                    <a:pt x="133963" y="0"/>
                    <a:pt x="25478" y="88505"/>
                    <a:pt x="25478" y="220239"/>
                  </a:cubicBezTo>
                  <a:cubicBezTo>
                    <a:pt x="25478" y="278891"/>
                    <a:pt x="48729" y="334214"/>
                    <a:pt x="94062" y="372946"/>
                  </a:cubicBezTo>
                  <a:cubicBezTo>
                    <a:pt x="135014" y="408347"/>
                    <a:pt x="187007" y="421667"/>
                    <a:pt x="237948" y="434928"/>
                  </a:cubicBezTo>
                  <a:cubicBezTo>
                    <a:pt x="284449" y="447079"/>
                    <a:pt x="326452" y="458179"/>
                    <a:pt x="364074" y="489141"/>
                  </a:cubicBezTo>
                  <a:cubicBezTo>
                    <a:pt x="398366" y="516831"/>
                    <a:pt x="420506" y="561054"/>
                    <a:pt x="420506" y="605336"/>
                  </a:cubicBezTo>
                  <a:cubicBezTo>
                    <a:pt x="420506" y="699390"/>
                    <a:pt x="344153" y="766922"/>
                    <a:pt x="251209" y="766922"/>
                  </a:cubicBezTo>
                  <a:cubicBezTo>
                    <a:pt x="158264" y="766922"/>
                    <a:pt x="89622" y="691678"/>
                    <a:pt x="87402" y="602064"/>
                  </a:cubicBezTo>
                  <a:lnTo>
                    <a:pt x="8" y="602064"/>
                  </a:lnTo>
                  <a:cubicBezTo>
                    <a:pt x="-1102" y="744839"/>
                    <a:pt x="113983" y="845495"/>
                    <a:pt x="253429" y="845495"/>
                  </a:cubicBezTo>
                  <a:cubicBezTo>
                    <a:pt x="392874" y="845495"/>
                    <a:pt x="502410" y="741451"/>
                    <a:pt x="502410" y="606446"/>
                  </a:cubicBezTo>
                  <a:cubicBezTo>
                    <a:pt x="502410" y="541133"/>
                    <a:pt x="474719" y="476989"/>
                    <a:pt x="426056" y="434928"/>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3" name="Vrije vorm: vorm 62">
              <a:extLst>
                <a:ext uri="{FF2B5EF4-FFF2-40B4-BE49-F238E27FC236}">
                  <a16:creationId xmlns:a16="http://schemas.microsoft.com/office/drawing/2014/main" id="{1494A286-E3CB-4B90-1EFC-CBF13A953767}"/>
                </a:ext>
              </a:extLst>
            </p:cNvPr>
            <p:cNvSpPr/>
            <p:nvPr/>
          </p:nvSpPr>
          <p:spPr>
            <a:xfrm>
              <a:off x="9443387" y="3083179"/>
              <a:ext cx="68066" cy="679649"/>
            </a:xfrm>
            <a:custGeom>
              <a:avLst/>
              <a:gdLst>
                <a:gd name="connsiteX0" fmla="*/ 0 w 81903"/>
                <a:gd name="connsiteY0" fmla="*/ 0 h 817804"/>
                <a:gd name="connsiteX1" fmla="*/ 81903 w 81903"/>
                <a:gd name="connsiteY1" fmla="*/ 0 h 817804"/>
                <a:gd name="connsiteX2" fmla="*/ 81903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3" y="0"/>
                  </a:lnTo>
                  <a:lnTo>
                    <a:pt x="81903"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4" name="Vrije vorm: vorm 63">
              <a:extLst>
                <a:ext uri="{FF2B5EF4-FFF2-40B4-BE49-F238E27FC236}">
                  <a16:creationId xmlns:a16="http://schemas.microsoft.com/office/drawing/2014/main" id="{BBEB69DB-3D92-1686-6B15-576B22FEE818}"/>
                </a:ext>
              </a:extLst>
            </p:cNvPr>
            <p:cNvSpPr/>
            <p:nvPr/>
          </p:nvSpPr>
          <p:spPr>
            <a:xfrm>
              <a:off x="9613504" y="3083179"/>
              <a:ext cx="378930" cy="679649"/>
            </a:xfrm>
            <a:custGeom>
              <a:avLst/>
              <a:gdLst>
                <a:gd name="connsiteX0" fmla="*/ 0 w 455958"/>
                <a:gd name="connsiteY0" fmla="*/ 74133 h 817804"/>
                <a:gd name="connsiteX1" fmla="*/ 188108 w 455958"/>
                <a:gd name="connsiteY1" fmla="*/ 74133 h 817804"/>
                <a:gd name="connsiteX2" fmla="*/ 188108 w 455958"/>
                <a:gd name="connsiteY2" fmla="*/ 817805 h 817804"/>
                <a:gd name="connsiteX3" fmla="*/ 270011 w 455958"/>
                <a:gd name="connsiteY3" fmla="*/ 817805 h 817804"/>
                <a:gd name="connsiteX4" fmla="*/ 270011 w 455958"/>
                <a:gd name="connsiteY4" fmla="*/ 74133 h 817804"/>
                <a:gd name="connsiteX5" fmla="*/ 455958 w 455958"/>
                <a:gd name="connsiteY5" fmla="*/ 74133 h 817804"/>
                <a:gd name="connsiteX6" fmla="*/ 455958 w 455958"/>
                <a:gd name="connsiteY6" fmla="*/ 0 h 817804"/>
                <a:gd name="connsiteX7" fmla="*/ 0 w 455958"/>
                <a:gd name="connsiteY7" fmla="*/ 0 h 817804"/>
                <a:gd name="connsiteX8" fmla="*/ 0 w 455958"/>
                <a:gd name="connsiteY8" fmla="*/ 7413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958" h="817804">
                  <a:moveTo>
                    <a:pt x="0" y="74133"/>
                  </a:moveTo>
                  <a:lnTo>
                    <a:pt x="188108" y="74133"/>
                  </a:lnTo>
                  <a:lnTo>
                    <a:pt x="188108" y="817805"/>
                  </a:lnTo>
                  <a:lnTo>
                    <a:pt x="270011" y="817805"/>
                  </a:lnTo>
                  <a:lnTo>
                    <a:pt x="270011" y="74133"/>
                  </a:lnTo>
                  <a:lnTo>
                    <a:pt x="455958" y="74133"/>
                  </a:lnTo>
                  <a:lnTo>
                    <a:pt x="455958" y="0"/>
                  </a:lnTo>
                  <a:lnTo>
                    <a:pt x="0" y="0"/>
                  </a:lnTo>
                  <a:lnTo>
                    <a:pt x="0" y="7413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5" name="Vrije vorm: vorm 64">
              <a:extLst>
                <a:ext uri="{FF2B5EF4-FFF2-40B4-BE49-F238E27FC236}">
                  <a16:creationId xmlns:a16="http://schemas.microsoft.com/office/drawing/2014/main" id="{5CAD17FC-8ED5-16D8-B1FC-49BC58D6176A}"/>
                </a:ext>
              </a:extLst>
            </p:cNvPr>
            <p:cNvSpPr/>
            <p:nvPr/>
          </p:nvSpPr>
          <p:spPr>
            <a:xfrm>
              <a:off x="10094486" y="3083179"/>
              <a:ext cx="371552" cy="679649"/>
            </a:xfrm>
            <a:custGeom>
              <a:avLst/>
              <a:gdLst>
                <a:gd name="connsiteX0" fmla="*/ 0 w 447079"/>
                <a:gd name="connsiteY0" fmla="*/ 817805 h 817804"/>
                <a:gd name="connsiteX1" fmla="*/ 447079 w 447079"/>
                <a:gd name="connsiteY1" fmla="*/ 817805 h 817804"/>
                <a:gd name="connsiteX2" fmla="*/ 447079 w 447079"/>
                <a:gd name="connsiteY2" fmla="*/ 743671 h 817804"/>
                <a:gd name="connsiteX3" fmla="*/ 81903 w 447079"/>
                <a:gd name="connsiteY3" fmla="*/ 743671 h 817804"/>
                <a:gd name="connsiteX4" fmla="*/ 81903 w 447079"/>
                <a:gd name="connsiteY4" fmla="*/ 442639 h 817804"/>
                <a:gd name="connsiteX5" fmla="*/ 434870 w 447079"/>
                <a:gd name="connsiteY5" fmla="*/ 442639 h 817804"/>
                <a:gd name="connsiteX6" fmla="*/ 434870 w 447079"/>
                <a:gd name="connsiteY6" fmla="*/ 368506 h 817804"/>
                <a:gd name="connsiteX7" fmla="*/ 81903 w 447079"/>
                <a:gd name="connsiteY7" fmla="*/ 368506 h 817804"/>
                <a:gd name="connsiteX8" fmla="*/ 81903 w 447079"/>
                <a:gd name="connsiteY8" fmla="*/ 74133 h 817804"/>
                <a:gd name="connsiteX9" fmla="*/ 447079 w 447079"/>
                <a:gd name="connsiteY9" fmla="*/ 74133 h 817804"/>
                <a:gd name="connsiteX10" fmla="*/ 447079 w 447079"/>
                <a:gd name="connsiteY10" fmla="*/ 0 h 817804"/>
                <a:gd name="connsiteX11" fmla="*/ 0 w 447079"/>
                <a:gd name="connsiteY11" fmla="*/ 0 h 817804"/>
                <a:gd name="connsiteX12" fmla="*/ 0 w 447079"/>
                <a:gd name="connsiteY12" fmla="*/ 817805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0" y="817805"/>
                  </a:moveTo>
                  <a:lnTo>
                    <a:pt x="447079" y="817805"/>
                  </a:lnTo>
                  <a:lnTo>
                    <a:pt x="447079" y="743671"/>
                  </a:lnTo>
                  <a:lnTo>
                    <a:pt x="81903" y="743671"/>
                  </a:lnTo>
                  <a:lnTo>
                    <a:pt x="81903" y="442639"/>
                  </a:lnTo>
                  <a:lnTo>
                    <a:pt x="434870" y="442639"/>
                  </a:lnTo>
                  <a:lnTo>
                    <a:pt x="434870" y="368506"/>
                  </a:lnTo>
                  <a:lnTo>
                    <a:pt x="81903" y="368506"/>
                  </a:lnTo>
                  <a:lnTo>
                    <a:pt x="81903" y="74133"/>
                  </a:lnTo>
                  <a:lnTo>
                    <a:pt x="447079" y="74133"/>
                  </a:lnTo>
                  <a:lnTo>
                    <a:pt x="447079" y="0"/>
                  </a:lnTo>
                  <a:lnTo>
                    <a:pt x="0" y="0"/>
                  </a:lnTo>
                  <a:lnTo>
                    <a:pt x="0" y="817805"/>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6" name="Vrije vorm: vorm 65">
              <a:extLst>
                <a:ext uri="{FF2B5EF4-FFF2-40B4-BE49-F238E27FC236}">
                  <a16:creationId xmlns:a16="http://schemas.microsoft.com/office/drawing/2014/main" id="{6CE5401E-E03C-BE9C-A837-3E8DE88A6EF5}"/>
                </a:ext>
              </a:extLst>
            </p:cNvPr>
            <p:cNvSpPr/>
            <p:nvPr/>
          </p:nvSpPr>
          <p:spPr>
            <a:xfrm>
              <a:off x="10613145" y="3083179"/>
              <a:ext cx="68066" cy="679649"/>
            </a:xfrm>
            <a:custGeom>
              <a:avLst/>
              <a:gdLst>
                <a:gd name="connsiteX0" fmla="*/ 0 w 81903"/>
                <a:gd name="connsiteY0" fmla="*/ 0 h 817804"/>
                <a:gd name="connsiteX1" fmla="*/ 81904 w 81903"/>
                <a:gd name="connsiteY1" fmla="*/ 0 h 817804"/>
                <a:gd name="connsiteX2" fmla="*/ 81904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4" y="0"/>
                  </a:lnTo>
                  <a:lnTo>
                    <a:pt x="81904"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7" name="Vrije vorm: vorm 66">
              <a:extLst>
                <a:ext uri="{FF2B5EF4-FFF2-40B4-BE49-F238E27FC236}">
                  <a16:creationId xmlns:a16="http://schemas.microsoft.com/office/drawing/2014/main" id="{FFAC2322-3449-7BD3-E266-B0348ADCC7E9}"/>
                </a:ext>
              </a:extLst>
            </p:cNvPr>
            <p:cNvSpPr/>
            <p:nvPr/>
          </p:nvSpPr>
          <p:spPr>
            <a:xfrm>
              <a:off x="10783263" y="3083179"/>
              <a:ext cx="378930" cy="679649"/>
            </a:xfrm>
            <a:custGeom>
              <a:avLst/>
              <a:gdLst>
                <a:gd name="connsiteX0" fmla="*/ 0 w 455958"/>
                <a:gd name="connsiteY0" fmla="*/ 0 h 817804"/>
                <a:gd name="connsiteX1" fmla="*/ 0 w 455958"/>
                <a:gd name="connsiteY1" fmla="*/ 74133 h 817804"/>
                <a:gd name="connsiteX2" fmla="*/ 188167 w 455958"/>
                <a:gd name="connsiteY2" fmla="*/ 74133 h 817804"/>
                <a:gd name="connsiteX3" fmla="*/ 188167 w 455958"/>
                <a:gd name="connsiteY3" fmla="*/ 817805 h 817804"/>
                <a:gd name="connsiteX4" fmla="*/ 270011 w 455958"/>
                <a:gd name="connsiteY4" fmla="*/ 817805 h 817804"/>
                <a:gd name="connsiteX5" fmla="*/ 270011 w 455958"/>
                <a:gd name="connsiteY5" fmla="*/ 74133 h 817804"/>
                <a:gd name="connsiteX6" fmla="*/ 455959 w 455958"/>
                <a:gd name="connsiteY6" fmla="*/ 74133 h 817804"/>
                <a:gd name="connsiteX7" fmla="*/ 455959 w 455958"/>
                <a:gd name="connsiteY7" fmla="*/ 0 h 817804"/>
                <a:gd name="connsiteX8" fmla="*/ 0 w 455958"/>
                <a:gd name="connsiteY8" fmla="*/ 0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958" h="817804">
                  <a:moveTo>
                    <a:pt x="0" y="0"/>
                  </a:moveTo>
                  <a:lnTo>
                    <a:pt x="0" y="74133"/>
                  </a:lnTo>
                  <a:lnTo>
                    <a:pt x="188167" y="74133"/>
                  </a:lnTo>
                  <a:lnTo>
                    <a:pt x="188167" y="817805"/>
                  </a:lnTo>
                  <a:lnTo>
                    <a:pt x="270011" y="817805"/>
                  </a:lnTo>
                  <a:lnTo>
                    <a:pt x="270011" y="74133"/>
                  </a:lnTo>
                  <a:lnTo>
                    <a:pt x="455959" y="74133"/>
                  </a:lnTo>
                  <a:lnTo>
                    <a:pt x="455959" y="0"/>
                  </a:lnTo>
                  <a:lnTo>
                    <a:pt x="0" y="0"/>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8" name="Vrije vorm: vorm 67">
              <a:extLst>
                <a:ext uri="{FF2B5EF4-FFF2-40B4-BE49-F238E27FC236}">
                  <a16:creationId xmlns:a16="http://schemas.microsoft.com/office/drawing/2014/main" id="{4535B761-5FD6-5036-329F-5EE0000C4247}"/>
                </a:ext>
              </a:extLst>
            </p:cNvPr>
            <p:cNvSpPr/>
            <p:nvPr/>
          </p:nvSpPr>
          <p:spPr>
            <a:xfrm>
              <a:off x="5617712" y="4057816"/>
              <a:ext cx="430393" cy="679649"/>
            </a:xfrm>
            <a:custGeom>
              <a:avLst/>
              <a:gdLst>
                <a:gd name="connsiteX0" fmla="*/ 417169 w 517882"/>
                <a:gd name="connsiteY0" fmla="*/ 773465 h 817804"/>
                <a:gd name="connsiteX1" fmla="*/ 517883 w 517882"/>
                <a:gd name="connsiteY1" fmla="*/ 586466 h 817804"/>
                <a:gd name="connsiteX2" fmla="*/ 382877 w 517882"/>
                <a:gd name="connsiteY2" fmla="*/ 380657 h 817804"/>
                <a:gd name="connsiteX3" fmla="*/ 473601 w 517882"/>
                <a:gd name="connsiteY3" fmla="*/ 216909 h 817804"/>
                <a:gd name="connsiteX4" fmla="*/ 377327 w 517882"/>
                <a:gd name="connsiteY4" fmla="*/ 40952 h 817804"/>
                <a:gd name="connsiteX5" fmla="*/ 191438 w 517882"/>
                <a:gd name="connsiteY5" fmla="*/ 0 h 817804"/>
                <a:gd name="connsiteX6" fmla="*/ 0 w 517882"/>
                <a:gd name="connsiteY6" fmla="*/ 0 h 817804"/>
                <a:gd name="connsiteX7" fmla="*/ 0 w 517882"/>
                <a:gd name="connsiteY7" fmla="*/ 817804 h 817804"/>
                <a:gd name="connsiteX8" fmla="*/ 192548 w 517882"/>
                <a:gd name="connsiteY8" fmla="*/ 817804 h 817804"/>
                <a:gd name="connsiteX9" fmla="*/ 417169 w 517882"/>
                <a:gd name="connsiteY9" fmla="*/ 773523 h 817804"/>
                <a:gd name="connsiteX10" fmla="*/ 81845 w 517882"/>
                <a:gd name="connsiteY10" fmla="*/ 74075 h 817804"/>
                <a:gd name="connsiteX11" fmla="*/ 177009 w 517882"/>
                <a:gd name="connsiteY11" fmla="*/ 74075 h 817804"/>
                <a:gd name="connsiteX12" fmla="*/ 326386 w 517882"/>
                <a:gd name="connsiteY12" fmla="*/ 98436 h 817804"/>
                <a:gd name="connsiteX13" fmla="*/ 391698 w 517882"/>
                <a:gd name="connsiteY13" fmla="*/ 211301 h 817804"/>
                <a:gd name="connsiteX14" fmla="*/ 325276 w 517882"/>
                <a:gd name="connsiteY14" fmla="*/ 325276 h 817804"/>
                <a:gd name="connsiteX15" fmla="*/ 170349 w 517882"/>
                <a:gd name="connsiteY15" fmla="*/ 349637 h 817804"/>
                <a:gd name="connsiteX16" fmla="*/ 81845 w 517882"/>
                <a:gd name="connsiteY16" fmla="*/ 349637 h 817804"/>
                <a:gd name="connsiteX17" fmla="*/ 81845 w 517882"/>
                <a:gd name="connsiteY17" fmla="*/ 74075 h 817804"/>
                <a:gd name="connsiteX18" fmla="*/ 81845 w 517882"/>
                <a:gd name="connsiteY18" fmla="*/ 743554 h 817804"/>
                <a:gd name="connsiteX19" fmla="*/ 81845 w 517882"/>
                <a:gd name="connsiteY19" fmla="*/ 423770 h 817804"/>
                <a:gd name="connsiteX20" fmla="*/ 168188 w 517882"/>
                <a:gd name="connsiteY20" fmla="*/ 423770 h 817804"/>
                <a:gd name="connsiteX21" fmla="*/ 333046 w 517882"/>
                <a:gd name="connsiteY21" fmla="*/ 440361 h 817804"/>
                <a:gd name="connsiteX22" fmla="*/ 434869 w 517882"/>
                <a:gd name="connsiteY22" fmla="*/ 587518 h 817804"/>
                <a:gd name="connsiteX23" fmla="*/ 355186 w 517882"/>
                <a:gd name="connsiteY23" fmla="*/ 719194 h 817804"/>
                <a:gd name="connsiteX24" fmla="*/ 182559 w 517882"/>
                <a:gd name="connsiteY24" fmla="*/ 743554 h 817804"/>
                <a:gd name="connsiteX25" fmla="*/ 81845 w 517882"/>
                <a:gd name="connsiteY25" fmla="*/ 743554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7882" h="817804">
                  <a:moveTo>
                    <a:pt x="417169" y="773465"/>
                  </a:moveTo>
                  <a:cubicBezTo>
                    <a:pt x="480261" y="733623"/>
                    <a:pt x="517883" y="660600"/>
                    <a:pt x="517883" y="586466"/>
                  </a:cubicBezTo>
                  <a:cubicBezTo>
                    <a:pt x="517883" y="492412"/>
                    <a:pt x="469220" y="416059"/>
                    <a:pt x="382877" y="380657"/>
                  </a:cubicBezTo>
                  <a:cubicBezTo>
                    <a:pt x="439309" y="340815"/>
                    <a:pt x="473601" y="287712"/>
                    <a:pt x="473601" y="216909"/>
                  </a:cubicBezTo>
                  <a:cubicBezTo>
                    <a:pt x="473601" y="146105"/>
                    <a:pt x="435979" y="79683"/>
                    <a:pt x="377327" y="40952"/>
                  </a:cubicBezTo>
                  <a:cubicBezTo>
                    <a:pt x="320894" y="4440"/>
                    <a:pt x="256692" y="0"/>
                    <a:pt x="191438" y="0"/>
                  </a:cubicBezTo>
                  <a:lnTo>
                    <a:pt x="0" y="0"/>
                  </a:lnTo>
                  <a:lnTo>
                    <a:pt x="0" y="817804"/>
                  </a:lnTo>
                  <a:lnTo>
                    <a:pt x="192548" y="817804"/>
                  </a:lnTo>
                  <a:cubicBezTo>
                    <a:pt x="274451" y="816694"/>
                    <a:pt x="345255" y="818914"/>
                    <a:pt x="417169" y="773523"/>
                  </a:cubicBezTo>
                  <a:close/>
                  <a:moveTo>
                    <a:pt x="81845" y="74075"/>
                  </a:moveTo>
                  <a:lnTo>
                    <a:pt x="177009" y="74075"/>
                  </a:lnTo>
                  <a:cubicBezTo>
                    <a:pt x="225672" y="71855"/>
                    <a:pt x="284324" y="72965"/>
                    <a:pt x="326386" y="98436"/>
                  </a:cubicBezTo>
                  <a:cubicBezTo>
                    <a:pt x="364007" y="121686"/>
                    <a:pt x="391698" y="167019"/>
                    <a:pt x="391698" y="211301"/>
                  </a:cubicBezTo>
                  <a:cubicBezTo>
                    <a:pt x="391698" y="255582"/>
                    <a:pt x="365117" y="304245"/>
                    <a:pt x="325276" y="325276"/>
                  </a:cubicBezTo>
                  <a:cubicBezTo>
                    <a:pt x="278775" y="350747"/>
                    <a:pt x="222342" y="349637"/>
                    <a:pt x="170349" y="349637"/>
                  </a:cubicBezTo>
                  <a:lnTo>
                    <a:pt x="81845" y="349637"/>
                  </a:lnTo>
                  <a:lnTo>
                    <a:pt x="81845" y="74075"/>
                  </a:lnTo>
                  <a:close/>
                  <a:moveTo>
                    <a:pt x="81845" y="743554"/>
                  </a:moveTo>
                  <a:lnTo>
                    <a:pt x="81845" y="423770"/>
                  </a:lnTo>
                  <a:lnTo>
                    <a:pt x="168188" y="423770"/>
                  </a:lnTo>
                  <a:cubicBezTo>
                    <a:pt x="222400" y="423770"/>
                    <a:pt x="282163" y="422660"/>
                    <a:pt x="333046" y="440361"/>
                  </a:cubicBezTo>
                  <a:cubicBezTo>
                    <a:pt x="396138" y="462502"/>
                    <a:pt x="435979" y="517824"/>
                    <a:pt x="434869" y="587518"/>
                  </a:cubicBezTo>
                  <a:cubicBezTo>
                    <a:pt x="435979" y="639511"/>
                    <a:pt x="401688" y="694833"/>
                    <a:pt x="355186" y="719194"/>
                  </a:cubicBezTo>
                  <a:cubicBezTo>
                    <a:pt x="305414" y="744664"/>
                    <a:pt x="237881" y="744664"/>
                    <a:pt x="182559" y="743554"/>
                  </a:cubicBezTo>
                  <a:lnTo>
                    <a:pt x="81845" y="74355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9" name="Vrije vorm: vorm 68">
              <a:extLst>
                <a:ext uri="{FF2B5EF4-FFF2-40B4-BE49-F238E27FC236}">
                  <a16:creationId xmlns:a16="http://schemas.microsoft.com/office/drawing/2014/main" id="{8EFD1C60-294B-6DE2-7E5B-D9517834041B}"/>
                </a:ext>
              </a:extLst>
            </p:cNvPr>
            <p:cNvSpPr/>
            <p:nvPr/>
          </p:nvSpPr>
          <p:spPr>
            <a:xfrm>
              <a:off x="6171326" y="4057768"/>
              <a:ext cx="460737" cy="679649"/>
            </a:xfrm>
            <a:custGeom>
              <a:avLst/>
              <a:gdLst>
                <a:gd name="connsiteX0" fmla="*/ 554394 w 554394"/>
                <a:gd name="connsiteY0" fmla="*/ 266682 h 817804"/>
                <a:gd name="connsiteX1" fmla="*/ 427158 w 554394"/>
                <a:gd name="connsiteY1" fmla="*/ 39842 h 817804"/>
                <a:gd name="connsiteX2" fmla="*/ 194768 w 554394"/>
                <a:gd name="connsiteY2" fmla="*/ 0 h 817804"/>
                <a:gd name="connsiteX3" fmla="*/ 0 w 554394"/>
                <a:gd name="connsiteY3" fmla="*/ 0 h 817804"/>
                <a:gd name="connsiteX4" fmla="*/ 0 w 554394"/>
                <a:gd name="connsiteY4" fmla="*/ 817805 h 817804"/>
                <a:gd name="connsiteX5" fmla="*/ 81903 w 554394"/>
                <a:gd name="connsiteY5" fmla="*/ 817805 h 817804"/>
                <a:gd name="connsiteX6" fmla="*/ 81903 w 554394"/>
                <a:gd name="connsiteY6" fmla="*/ 74133 h 817804"/>
                <a:gd name="connsiteX7" fmla="*/ 211359 w 554394"/>
                <a:gd name="connsiteY7" fmla="*/ 74133 h 817804"/>
                <a:gd name="connsiteX8" fmla="*/ 396137 w 554394"/>
                <a:gd name="connsiteY8" fmla="*/ 112865 h 817804"/>
                <a:gd name="connsiteX9" fmla="*/ 472491 w 554394"/>
                <a:gd name="connsiteY9" fmla="*/ 258912 h 817804"/>
                <a:gd name="connsiteX10" fmla="*/ 366227 w 554394"/>
                <a:gd name="connsiteY10" fmla="*/ 424880 h 817804"/>
                <a:gd name="connsiteX11" fmla="*/ 188050 w 554394"/>
                <a:gd name="connsiteY11" fmla="*/ 447020 h 817804"/>
                <a:gd name="connsiteX12" fmla="*/ 163690 w 554394"/>
                <a:gd name="connsiteY12" fmla="*/ 447020 h 817804"/>
                <a:gd name="connsiteX13" fmla="*/ 441470 w 554394"/>
                <a:gd name="connsiteY13" fmla="*/ 817746 h 817804"/>
                <a:gd name="connsiteX14" fmla="*/ 543295 w 554394"/>
                <a:gd name="connsiteY14" fmla="*/ 817746 h 817804"/>
                <a:gd name="connsiteX15" fmla="*/ 313125 w 554394"/>
                <a:gd name="connsiteY15" fmla="*/ 512333 h 817804"/>
                <a:gd name="connsiteX16" fmla="*/ 554336 w 554394"/>
                <a:gd name="connsiteY16" fmla="*/ 266682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4394" h="817804">
                  <a:moveTo>
                    <a:pt x="554394" y="266682"/>
                  </a:moveTo>
                  <a:cubicBezTo>
                    <a:pt x="554394" y="171518"/>
                    <a:pt x="510113" y="87394"/>
                    <a:pt x="427158" y="39842"/>
                  </a:cubicBezTo>
                  <a:cubicBezTo>
                    <a:pt x="358575" y="1110"/>
                    <a:pt x="272231" y="0"/>
                    <a:pt x="194768" y="0"/>
                  </a:cubicBezTo>
                  <a:lnTo>
                    <a:pt x="0" y="0"/>
                  </a:lnTo>
                  <a:lnTo>
                    <a:pt x="0" y="817805"/>
                  </a:lnTo>
                  <a:lnTo>
                    <a:pt x="81903" y="817805"/>
                  </a:lnTo>
                  <a:lnTo>
                    <a:pt x="81903" y="74133"/>
                  </a:lnTo>
                  <a:lnTo>
                    <a:pt x="211359" y="74133"/>
                  </a:lnTo>
                  <a:cubicBezTo>
                    <a:pt x="275561" y="74133"/>
                    <a:pt x="341925" y="74133"/>
                    <a:pt x="396137" y="112865"/>
                  </a:cubicBezTo>
                  <a:cubicBezTo>
                    <a:pt x="442639" y="144937"/>
                    <a:pt x="472491" y="202480"/>
                    <a:pt x="472491" y="258912"/>
                  </a:cubicBezTo>
                  <a:cubicBezTo>
                    <a:pt x="472491" y="331935"/>
                    <a:pt x="433759" y="393918"/>
                    <a:pt x="366227" y="424880"/>
                  </a:cubicBezTo>
                  <a:cubicBezTo>
                    <a:pt x="312015" y="449240"/>
                    <a:pt x="245593" y="447020"/>
                    <a:pt x="188050" y="447020"/>
                  </a:cubicBezTo>
                  <a:lnTo>
                    <a:pt x="163690" y="447020"/>
                  </a:lnTo>
                  <a:lnTo>
                    <a:pt x="441470" y="817746"/>
                  </a:lnTo>
                  <a:lnTo>
                    <a:pt x="543295" y="817746"/>
                  </a:lnTo>
                  <a:lnTo>
                    <a:pt x="313125" y="512333"/>
                  </a:lnTo>
                  <a:cubicBezTo>
                    <a:pt x="445910" y="509003"/>
                    <a:pt x="554336" y="400577"/>
                    <a:pt x="554336" y="266682"/>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70" name="Vrije vorm: vorm 69">
              <a:extLst>
                <a:ext uri="{FF2B5EF4-FFF2-40B4-BE49-F238E27FC236}">
                  <a16:creationId xmlns:a16="http://schemas.microsoft.com/office/drawing/2014/main" id="{50C086F7-A401-A121-2059-04557A74E695}"/>
                </a:ext>
              </a:extLst>
            </p:cNvPr>
            <p:cNvSpPr/>
            <p:nvPr/>
          </p:nvSpPr>
          <p:spPr>
            <a:xfrm>
              <a:off x="6755282" y="4057768"/>
              <a:ext cx="462631" cy="691593"/>
            </a:xfrm>
            <a:custGeom>
              <a:avLst/>
              <a:gdLst>
                <a:gd name="connsiteX0" fmla="*/ 278891 w 556672"/>
                <a:gd name="connsiteY0" fmla="*/ 832175 h 832175"/>
                <a:gd name="connsiteX1" fmla="*/ 495800 w 556672"/>
                <a:gd name="connsiteY1" fmla="*/ 728132 h 832175"/>
                <a:gd name="connsiteX2" fmla="*/ 556672 w 556672"/>
                <a:gd name="connsiteY2" fmla="*/ 496852 h 832175"/>
                <a:gd name="connsiteX3" fmla="*/ 556672 w 556672"/>
                <a:gd name="connsiteY3" fmla="*/ 0 h 832175"/>
                <a:gd name="connsiteX4" fmla="*/ 474769 w 556672"/>
                <a:gd name="connsiteY4" fmla="*/ 0 h 832175"/>
                <a:gd name="connsiteX5" fmla="*/ 474769 w 556672"/>
                <a:gd name="connsiteY5" fmla="*/ 496852 h 832175"/>
                <a:gd name="connsiteX6" fmla="*/ 429378 w 556672"/>
                <a:gd name="connsiteY6" fmla="*/ 679469 h 832175"/>
                <a:gd name="connsiteX7" fmla="*/ 278891 w 556672"/>
                <a:gd name="connsiteY7" fmla="*/ 753602 h 832175"/>
                <a:gd name="connsiteX8" fmla="*/ 119525 w 556672"/>
                <a:gd name="connsiteY8" fmla="*/ 668369 h 832175"/>
                <a:gd name="connsiteX9" fmla="*/ 81903 w 556672"/>
                <a:gd name="connsiteY9" fmla="*/ 496852 h 832175"/>
                <a:gd name="connsiteX10" fmla="*/ 81903 w 556672"/>
                <a:gd name="connsiteY10" fmla="*/ 0 h 832175"/>
                <a:gd name="connsiteX11" fmla="*/ 0 w 556672"/>
                <a:gd name="connsiteY11" fmla="*/ 0 h 832175"/>
                <a:gd name="connsiteX12" fmla="*/ 0 w 556672"/>
                <a:gd name="connsiteY12" fmla="*/ 496852 h 832175"/>
                <a:gd name="connsiteX13" fmla="*/ 65312 w 556672"/>
                <a:gd name="connsiteY13" fmla="*/ 734791 h 832175"/>
                <a:gd name="connsiteX14" fmla="*/ 278891 w 556672"/>
                <a:gd name="connsiteY14" fmla="*/ 832175 h 83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6672" h="832175">
                  <a:moveTo>
                    <a:pt x="278891" y="832175"/>
                  </a:moveTo>
                  <a:cubicBezTo>
                    <a:pt x="363014" y="832175"/>
                    <a:pt x="444858" y="795664"/>
                    <a:pt x="495800" y="728132"/>
                  </a:cubicBezTo>
                  <a:cubicBezTo>
                    <a:pt x="548903" y="659548"/>
                    <a:pt x="556672" y="579865"/>
                    <a:pt x="556672" y="496852"/>
                  </a:cubicBezTo>
                  <a:lnTo>
                    <a:pt x="556672" y="0"/>
                  </a:lnTo>
                  <a:lnTo>
                    <a:pt x="474769" y="0"/>
                  </a:lnTo>
                  <a:lnTo>
                    <a:pt x="474769" y="496852"/>
                  </a:lnTo>
                  <a:cubicBezTo>
                    <a:pt x="474769" y="561054"/>
                    <a:pt x="469219" y="626308"/>
                    <a:pt x="429378" y="679469"/>
                  </a:cubicBezTo>
                  <a:cubicBezTo>
                    <a:pt x="395086" y="727080"/>
                    <a:pt x="336434" y="753602"/>
                    <a:pt x="278891" y="753602"/>
                  </a:cubicBezTo>
                  <a:cubicBezTo>
                    <a:pt x="214689" y="753602"/>
                    <a:pt x="153875" y="722640"/>
                    <a:pt x="119525" y="668369"/>
                  </a:cubicBezTo>
                  <a:cubicBezTo>
                    <a:pt x="87453" y="617486"/>
                    <a:pt x="81903" y="555504"/>
                    <a:pt x="81903" y="496852"/>
                  </a:cubicBezTo>
                  <a:lnTo>
                    <a:pt x="81903" y="0"/>
                  </a:lnTo>
                  <a:lnTo>
                    <a:pt x="0" y="0"/>
                  </a:lnTo>
                  <a:lnTo>
                    <a:pt x="0" y="496852"/>
                  </a:lnTo>
                  <a:cubicBezTo>
                    <a:pt x="0" y="583136"/>
                    <a:pt x="8879" y="665039"/>
                    <a:pt x="65312" y="734791"/>
                  </a:cubicBezTo>
                  <a:cubicBezTo>
                    <a:pt x="117305" y="797884"/>
                    <a:pt x="196988" y="832175"/>
                    <a:pt x="278891" y="832175"/>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71" name="Vrije vorm: vorm 70">
              <a:extLst>
                <a:ext uri="{FF2B5EF4-FFF2-40B4-BE49-F238E27FC236}">
                  <a16:creationId xmlns:a16="http://schemas.microsoft.com/office/drawing/2014/main" id="{9D446E2D-0F0C-71C1-C5B9-30B442CB6FD6}"/>
                </a:ext>
              </a:extLst>
            </p:cNvPr>
            <p:cNvSpPr/>
            <p:nvPr/>
          </p:nvSpPr>
          <p:spPr>
            <a:xfrm>
              <a:off x="7333745" y="4046698"/>
              <a:ext cx="417534" cy="702660"/>
            </a:xfrm>
            <a:custGeom>
              <a:avLst/>
              <a:gdLst>
                <a:gd name="connsiteX0" fmla="*/ 251209 w 502409"/>
                <a:gd name="connsiteY0" fmla="*/ 766922 h 845494"/>
                <a:gd name="connsiteX1" fmla="*/ 87403 w 502409"/>
                <a:gd name="connsiteY1" fmla="*/ 602064 h 845494"/>
                <a:gd name="connsiteX2" fmla="*/ 8 w 502409"/>
                <a:gd name="connsiteY2" fmla="*/ 602064 h 845494"/>
                <a:gd name="connsiteX3" fmla="*/ 253429 w 502409"/>
                <a:gd name="connsiteY3" fmla="*/ 845495 h 845494"/>
                <a:gd name="connsiteX4" fmla="*/ 502410 w 502409"/>
                <a:gd name="connsiteY4" fmla="*/ 606445 h 845494"/>
                <a:gd name="connsiteX5" fmla="*/ 426056 w 502409"/>
                <a:gd name="connsiteY5" fmla="*/ 434928 h 845494"/>
                <a:gd name="connsiteX6" fmla="*/ 268910 w 502409"/>
                <a:gd name="connsiteY6" fmla="*/ 365234 h 845494"/>
                <a:gd name="connsiteX7" fmla="*/ 107323 w 502409"/>
                <a:gd name="connsiteY7" fmla="*/ 221349 h 845494"/>
                <a:gd name="connsiteX8" fmla="*/ 247879 w 502409"/>
                <a:gd name="connsiteY8" fmla="*/ 78573 h 845494"/>
                <a:gd name="connsiteX9" fmla="*/ 397256 w 502409"/>
                <a:gd name="connsiteY9" fmla="*/ 221349 h 845494"/>
                <a:gd name="connsiteX10" fmla="*/ 482489 w 502409"/>
                <a:gd name="connsiteY10" fmla="*/ 221349 h 845494"/>
                <a:gd name="connsiteX11" fmla="*/ 257869 w 502409"/>
                <a:gd name="connsiteY11" fmla="*/ 0 h 845494"/>
                <a:gd name="connsiteX12" fmla="*/ 25479 w 502409"/>
                <a:gd name="connsiteY12" fmla="*/ 220239 h 845494"/>
                <a:gd name="connsiteX13" fmla="*/ 94063 w 502409"/>
                <a:gd name="connsiteY13" fmla="*/ 372945 h 845494"/>
                <a:gd name="connsiteX14" fmla="*/ 237948 w 502409"/>
                <a:gd name="connsiteY14" fmla="*/ 434928 h 845494"/>
                <a:gd name="connsiteX15" fmla="*/ 364133 w 502409"/>
                <a:gd name="connsiteY15" fmla="*/ 489140 h 845494"/>
                <a:gd name="connsiteX16" fmla="*/ 420565 w 502409"/>
                <a:gd name="connsiteY16" fmla="*/ 605335 h 845494"/>
                <a:gd name="connsiteX17" fmla="*/ 251267 w 502409"/>
                <a:gd name="connsiteY17" fmla="*/ 766922 h 84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409" h="845494">
                  <a:moveTo>
                    <a:pt x="251209" y="766922"/>
                  </a:moveTo>
                  <a:cubicBezTo>
                    <a:pt x="159375" y="766922"/>
                    <a:pt x="89623" y="691678"/>
                    <a:pt x="87403" y="602064"/>
                  </a:cubicBezTo>
                  <a:lnTo>
                    <a:pt x="8" y="602064"/>
                  </a:lnTo>
                  <a:cubicBezTo>
                    <a:pt x="-1102" y="744839"/>
                    <a:pt x="113983" y="845495"/>
                    <a:pt x="253429" y="845495"/>
                  </a:cubicBezTo>
                  <a:cubicBezTo>
                    <a:pt x="392874" y="845495"/>
                    <a:pt x="502410" y="741451"/>
                    <a:pt x="502410" y="606445"/>
                  </a:cubicBezTo>
                  <a:cubicBezTo>
                    <a:pt x="502410" y="541133"/>
                    <a:pt x="474719" y="476989"/>
                    <a:pt x="426056" y="434928"/>
                  </a:cubicBezTo>
                  <a:cubicBezTo>
                    <a:pt x="378445" y="391756"/>
                    <a:pt x="327562" y="381825"/>
                    <a:pt x="268910" y="365234"/>
                  </a:cubicBezTo>
                  <a:cubicBezTo>
                    <a:pt x="189226" y="343093"/>
                    <a:pt x="107323" y="319843"/>
                    <a:pt x="107323" y="221349"/>
                  </a:cubicBezTo>
                  <a:cubicBezTo>
                    <a:pt x="107323" y="143885"/>
                    <a:pt x="168196" y="78573"/>
                    <a:pt x="247879" y="78573"/>
                  </a:cubicBezTo>
                  <a:cubicBezTo>
                    <a:pt x="332002" y="78573"/>
                    <a:pt x="391765" y="138336"/>
                    <a:pt x="397256" y="221349"/>
                  </a:cubicBezTo>
                  <a:lnTo>
                    <a:pt x="482489" y="221349"/>
                  </a:lnTo>
                  <a:cubicBezTo>
                    <a:pt x="483599" y="96274"/>
                    <a:pt x="381775" y="0"/>
                    <a:pt x="257869" y="0"/>
                  </a:cubicBezTo>
                  <a:cubicBezTo>
                    <a:pt x="133963" y="0"/>
                    <a:pt x="25479" y="88504"/>
                    <a:pt x="25479" y="220239"/>
                  </a:cubicBezTo>
                  <a:cubicBezTo>
                    <a:pt x="25479" y="278891"/>
                    <a:pt x="48730" y="334214"/>
                    <a:pt x="94063" y="372945"/>
                  </a:cubicBezTo>
                  <a:cubicBezTo>
                    <a:pt x="135014" y="408347"/>
                    <a:pt x="187007" y="421667"/>
                    <a:pt x="237948" y="434928"/>
                  </a:cubicBezTo>
                  <a:cubicBezTo>
                    <a:pt x="284449" y="447079"/>
                    <a:pt x="326452" y="458178"/>
                    <a:pt x="364133" y="489140"/>
                  </a:cubicBezTo>
                  <a:cubicBezTo>
                    <a:pt x="398425" y="516831"/>
                    <a:pt x="420565" y="561054"/>
                    <a:pt x="420565" y="605335"/>
                  </a:cubicBezTo>
                  <a:cubicBezTo>
                    <a:pt x="420565" y="699389"/>
                    <a:pt x="344212" y="766922"/>
                    <a:pt x="251267" y="766922"/>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72" name="Vrije vorm: vorm 71">
              <a:extLst>
                <a:ext uri="{FF2B5EF4-FFF2-40B4-BE49-F238E27FC236}">
                  <a16:creationId xmlns:a16="http://schemas.microsoft.com/office/drawing/2014/main" id="{C2CF9170-8223-6054-9794-CA12C31159E9}"/>
                </a:ext>
              </a:extLst>
            </p:cNvPr>
            <p:cNvSpPr/>
            <p:nvPr/>
          </p:nvSpPr>
          <p:spPr>
            <a:xfrm>
              <a:off x="7817496" y="4046698"/>
              <a:ext cx="417534" cy="702660"/>
            </a:xfrm>
            <a:custGeom>
              <a:avLst/>
              <a:gdLst>
                <a:gd name="connsiteX0" fmla="*/ 425998 w 502409"/>
                <a:gd name="connsiteY0" fmla="*/ 434928 h 845494"/>
                <a:gd name="connsiteX1" fmla="*/ 268851 w 502409"/>
                <a:gd name="connsiteY1" fmla="*/ 365234 h 845494"/>
                <a:gd name="connsiteX2" fmla="*/ 107265 w 502409"/>
                <a:gd name="connsiteY2" fmla="*/ 221349 h 845494"/>
                <a:gd name="connsiteX3" fmla="*/ 247821 w 502409"/>
                <a:gd name="connsiteY3" fmla="*/ 78573 h 845494"/>
                <a:gd name="connsiteX4" fmla="*/ 397197 w 502409"/>
                <a:gd name="connsiteY4" fmla="*/ 221349 h 845494"/>
                <a:gd name="connsiteX5" fmla="*/ 482431 w 502409"/>
                <a:gd name="connsiteY5" fmla="*/ 221349 h 845494"/>
                <a:gd name="connsiteX6" fmla="*/ 257810 w 502409"/>
                <a:gd name="connsiteY6" fmla="*/ 0 h 845494"/>
                <a:gd name="connsiteX7" fmla="*/ 25420 w 502409"/>
                <a:gd name="connsiteY7" fmla="*/ 220239 h 845494"/>
                <a:gd name="connsiteX8" fmla="*/ 94004 w 502409"/>
                <a:gd name="connsiteY8" fmla="*/ 372945 h 845494"/>
                <a:gd name="connsiteX9" fmla="*/ 237890 w 502409"/>
                <a:gd name="connsiteY9" fmla="*/ 434928 h 845494"/>
                <a:gd name="connsiteX10" fmla="*/ 364016 w 502409"/>
                <a:gd name="connsiteY10" fmla="*/ 489140 h 845494"/>
                <a:gd name="connsiteX11" fmla="*/ 420448 w 502409"/>
                <a:gd name="connsiteY11" fmla="*/ 605335 h 845494"/>
                <a:gd name="connsiteX12" fmla="*/ 251150 w 502409"/>
                <a:gd name="connsiteY12" fmla="*/ 766922 h 845494"/>
                <a:gd name="connsiteX13" fmla="*/ 87403 w 502409"/>
                <a:gd name="connsiteY13" fmla="*/ 602064 h 845494"/>
                <a:gd name="connsiteX14" fmla="*/ 8 w 502409"/>
                <a:gd name="connsiteY14" fmla="*/ 602064 h 845494"/>
                <a:gd name="connsiteX15" fmla="*/ 253429 w 502409"/>
                <a:gd name="connsiteY15" fmla="*/ 845495 h 845494"/>
                <a:gd name="connsiteX16" fmla="*/ 502410 w 502409"/>
                <a:gd name="connsiteY16" fmla="*/ 606445 h 845494"/>
                <a:gd name="connsiteX17" fmla="*/ 426056 w 502409"/>
                <a:gd name="connsiteY17" fmla="*/ 434928 h 84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409" h="845494">
                  <a:moveTo>
                    <a:pt x="425998" y="434928"/>
                  </a:moveTo>
                  <a:cubicBezTo>
                    <a:pt x="378387" y="391756"/>
                    <a:pt x="327504" y="381825"/>
                    <a:pt x="268851" y="365234"/>
                  </a:cubicBezTo>
                  <a:cubicBezTo>
                    <a:pt x="189168" y="343093"/>
                    <a:pt x="107265" y="319843"/>
                    <a:pt x="107265" y="221349"/>
                  </a:cubicBezTo>
                  <a:cubicBezTo>
                    <a:pt x="107265" y="143885"/>
                    <a:pt x="168137" y="78573"/>
                    <a:pt x="247821" y="78573"/>
                  </a:cubicBezTo>
                  <a:cubicBezTo>
                    <a:pt x="331944" y="78573"/>
                    <a:pt x="391706" y="138336"/>
                    <a:pt x="397197" y="221349"/>
                  </a:cubicBezTo>
                  <a:lnTo>
                    <a:pt x="482431" y="221349"/>
                  </a:lnTo>
                  <a:cubicBezTo>
                    <a:pt x="483540" y="96274"/>
                    <a:pt x="381717" y="0"/>
                    <a:pt x="257810" y="0"/>
                  </a:cubicBezTo>
                  <a:cubicBezTo>
                    <a:pt x="133904" y="0"/>
                    <a:pt x="25420" y="88504"/>
                    <a:pt x="25420" y="220239"/>
                  </a:cubicBezTo>
                  <a:cubicBezTo>
                    <a:pt x="25420" y="278891"/>
                    <a:pt x="48671" y="334214"/>
                    <a:pt x="94004" y="372945"/>
                  </a:cubicBezTo>
                  <a:cubicBezTo>
                    <a:pt x="134955" y="408347"/>
                    <a:pt x="186948" y="421667"/>
                    <a:pt x="237890" y="434928"/>
                  </a:cubicBezTo>
                  <a:cubicBezTo>
                    <a:pt x="284391" y="447079"/>
                    <a:pt x="326394" y="458178"/>
                    <a:pt x="364016" y="489140"/>
                  </a:cubicBezTo>
                  <a:cubicBezTo>
                    <a:pt x="398308" y="516831"/>
                    <a:pt x="420448" y="561054"/>
                    <a:pt x="420448" y="605335"/>
                  </a:cubicBezTo>
                  <a:cubicBezTo>
                    <a:pt x="420448" y="699389"/>
                    <a:pt x="344095" y="766922"/>
                    <a:pt x="251150" y="766922"/>
                  </a:cubicBezTo>
                  <a:cubicBezTo>
                    <a:pt x="158206" y="766922"/>
                    <a:pt x="89564" y="691678"/>
                    <a:pt x="87403" y="602064"/>
                  </a:cubicBezTo>
                  <a:lnTo>
                    <a:pt x="8" y="602064"/>
                  </a:lnTo>
                  <a:cubicBezTo>
                    <a:pt x="-1102" y="744839"/>
                    <a:pt x="113983" y="845495"/>
                    <a:pt x="253429" y="845495"/>
                  </a:cubicBezTo>
                  <a:cubicBezTo>
                    <a:pt x="392874" y="845495"/>
                    <a:pt x="502410" y="741451"/>
                    <a:pt x="502410" y="606445"/>
                  </a:cubicBezTo>
                  <a:cubicBezTo>
                    <a:pt x="502410" y="541133"/>
                    <a:pt x="474719" y="476989"/>
                    <a:pt x="426056" y="434928"/>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73" name="Vrije vorm: vorm 72">
              <a:extLst>
                <a:ext uri="{FF2B5EF4-FFF2-40B4-BE49-F238E27FC236}">
                  <a16:creationId xmlns:a16="http://schemas.microsoft.com/office/drawing/2014/main" id="{86380467-56B7-81F4-01E4-E46A469EFFEB}"/>
                </a:ext>
              </a:extLst>
            </p:cNvPr>
            <p:cNvSpPr/>
            <p:nvPr/>
          </p:nvSpPr>
          <p:spPr>
            <a:xfrm>
              <a:off x="8350822" y="4057768"/>
              <a:ext cx="371552" cy="679649"/>
            </a:xfrm>
            <a:custGeom>
              <a:avLst/>
              <a:gdLst>
                <a:gd name="connsiteX0" fmla="*/ 0 w 447079"/>
                <a:gd name="connsiteY0" fmla="*/ 817805 h 817804"/>
                <a:gd name="connsiteX1" fmla="*/ 447079 w 447079"/>
                <a:gd name="connsiteY1" fmla="*/ 817805 h 817804"/>
                <a:gd name="connsiteX2" fmla="*/ 447079 w 447079"/>
                <a:gd name="connsiteY2" fmla="*/ 743671 h 817804"/>
                <a:gd name="connsiteX3" fmla="*/ 81903 w 447079"/>
                <a:gd name="connsiteY3" fmla="*/ 743671 h 817804"/>
                <a:gd name="connsiteX4" fmla="*/ 81903 w 447079"/>
                <a:gd name="connsiteY4" fmla="*/ 442639 h 817804"/>
                <a:gd name="connsiteX5" fmla="*/ 434928 w 447079"/>
                <a:gd name="connsiteY5" fmla="*/ 442639 h 817804"/>
                <a:gd name="connsiteX6" fmla="*/ 434928 w 447079"/>
                <a:gd name="connsiteY6" fmla="*/ 368506 h 817804"/>
                <a:gd name="connsiteX7" fmla="*/ 81903 w 447079"/>
                <a:gd name="connsiteY7" fmla="*/ 368506 h 817804"/>
                <a:gd name="connsiteX8" fmla="*/ 81903 w 447079"/>
                <a:gd name="connsiteY8" fmla="*/ 74133 h 817804"/>
                <a:gd name="connsiteX9" fmla="*/ 447079 w 447079"/>
                <a:gd name="connsiteY9" fmla="*/ 74133 h 817804"/>
                <a:gd name="connsiteX10" fmla="*/ 447079 w 447079"/>
                <a:gd name="connsiteY10" fmla="*/ 0 h 817804"/>
                <a:gd name="connsiteX11" fmla="*/ 0 w 447079"/>
                <a:gd name="connsiteY11" fmla="*/ 0 h 817804"/>
                <a:gd name="connsiteX12" fmla="*/ 0 w 447079"/>
                <a:gd name="connsiteY12" fmla="*/ 817805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0" y="817805"/>
                  </a:moveTo>
                  <a:lnTo>
                    <a:pt x="447079" y="817805"/>
                  </a:lnTo>
                  <a:lnTo>
                    <a:pt x="447079" y="743671"/>
                  </a:lnTo>
                  <a:lnTo>
                    <a:pt x="81903" y="743671"/>
                  </a:lnTo>
                  <a:lnTo>
                    <a:pt x="81903" y="442639"/>
                  </a:lnTo>
                  <a:lnTo>
                    <a:pt x="434928" y="442639"/>
                  </a:lnTo>
                  <a:lnTo>
                    <a:pt x="434928" y="368506"/>
                  </a:lnTo>
                  <a:lnTo>
                    <a:pt x="81903" y="368506"/>
                  </a:lnTo>
                  <a:lnTo>
                    <a:pt x="81903" y="74133"/>
                  </a:lnTo>
                  <a:lnTo>
                    <a:pt x="447079" y="74133"/>
                  </a:lnTo>
                  <a:lnTo>
                    <a:pt x="447079" y="0"/>
                  </a:lnTo>
                  <a:lnTo>
                    <a:pt x="0" y="0"/>
                  </a:lnTo>
                  <a:lnTo>
                    <a:pt x="0" y="817805"/>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74" name="Vrije vorm: vorm 73">
              <a:extLst>
                <a:ext uri="{FF2B5EF4-FFF2-40B4-BE49-F238E27FC236}">
                  <a16:creationId xmlns:a16="http://schemas.microsoft.com/office/drawing/2014/main" id="{29626299-F9B9-1913-498D-BCE83182362F}"/>
                </a:ext>
              </a:extLst>
            </p:cNvPr>
            <p:cNvSpPr/>
            <p:nvPr/>
          </p:nvSpPr>
          <p:spPr>
            <a:xfrm>
              <a:off x="8869527" y="4057768"/>
              <a:ext cx="349461" cy="679649"/>
            </a:xfrm>
            <a:custGeom>
              <a:avLst/>
              <a:gdLst>
                <a:gd name="connsiteX0" fmla="*/ 81903 w 420498"/>
                <a:gd name="connsiteY0" fmla="*/ 0 h 817804"/>
                <a:gd name="connsiteX1" fmla="*/ 0 w 420498"/>
                <a:gd name="connsiteY1" fmla="*/ 0 h 817804"/>
                <a:gd name="connsiteX2" fmla="*/ 0 w 420498"/>
                <a:gd name="connsiteY2" fmla="*/ 817805 h 817804"/>
                <a:gd name="connsiteX3" fmla="*/ 420498 w 420498"/>
                <a:gd name="connsiteY3" fmla="*/ 817805 h 817804"/>
                <a:gd name="connsiteX4" fmla="*/ 420498 w 420498"/>
                <a:gd name="connsiteY4" fmla="*/ 743671 h 817804"/>
                <a:gd name="connsiteX5" fmla="*/ 81903 w 420498"/>
                <a:gd name="connsiteY5" fmla="*/ 743671 h 817804"/>
                <a:gd name="connsiteX6" fmla="*/ 81903 w 420498"/>
                <a:gd name="connsiteY6" fmla="*/ 0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498" h="817804">
                  <a:moveTo>
                    <a:pt x="81903" y="0"/>
                  </a:moveTo>
                  <a:lnTo>
                    <a:pt x="0" y="0"/>
                  </a:lnTo>
                  <a:lnTo>
                    <a:pt x="0" y="817805"/>
                  </a:lnTo>
                  <a:lnTo>
                    <a:pt x="420498" y="817805"/>
                  </a:lnTo>
                  <a:lnTo>
                    <a:pt x="420498" y="743671"/>
                  </a:lnTo>
                  <a:lnTo>
                    <a:pt x="81903" y="743671"/>
                  </a:lnTo>
                  <a:lnTo>
                    <a:pt x="81903" y="0"/>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75" name="Vrije vorm: vorm 74">
              <a:extLst>
                <a:ext uri="{FF2B5EF4-FFF2-40B4-BE49-F238E27FC236}">
                  <a16:creationId xmlns:a16="http://schemas.microsoft.com/office/drawing/2014/main" id="{4785E03D-33D3-5C8A-368C-1EE9450D7555}"/>
                </a:ext>
              </a:extLst>
            </p:cNvPr>
            <p:cNvSpPr/>
            <p:nvPr/>
          </p:nvSpPr>
          <p:spPr>
            <a:xfrm>
              <a:off x="1365140" y="1643143"/>
              <a:ext cx="3571708" cy="3571712"/>
            </a:xfrm>
            <a:custGeom>
              <a:avLst/>
              <a:gdLst>
                <a:gd name="connsiteX0" fmla="*/ 526762 w 4297753"/>
                <a:gd name="connsiteY0" fmla="*/ 2628553 h 4297752"/>
                <a:gd name="connsiteX1" fmla="*/ 973841 w 4297753"/>
                <a:gd name="connsiteY1" fmla="*/ 1322368 h 4297752"/>
                <a:gd name="connsiteX2" fmla="*/ 975535 w 4297753"/>
                <a:gd name="connsiteY2" fmla="*/ 1317811 h 4297752"/>
                <a:gd name="connsiteX3" fmla="*/ 1205764 w 4297753"/>
                <a:gd name="connsiteY3" fmla="*/ 1145884 h 4297752"/>
                <a:gd name="connsiteX4" fmla="*/ 1317869 w 4297753"/>
                <a:gd name="connsiteY4" fmla="*/ 1145884 h 4297752"/>
                <a:gd name="connsiteX5" fmla="*/ 1661839 w 4297753"/>
                <a:gd name="connsiteY5" fmla="*/ 1145884 h 4297752"/>
                <a:gd name="connsiteX6" fmla="*/ 1661839 w 4297753"/>
                <a:gd name="connsiteY6" fmla="*/ 2502076 h 4297752"/>
                <a:gd name="connsiteX7" fmla="*/ 1700688 w 4297753"/>
                <a:gd name="connsiteY7" fmla="*/ 2692755 h 4297752"/>
                <a:gd name="connsiteX8" fmla="*/ 1945053 w 4297753"/>
                <a:gd name="connsiteY8" fmla="*/ 2852005 h 4297752"/>
                <a:gd name="connsiteX9" fmla="*/ 1955919 w 4297753"/>
                <a:gd name="connsiteY9" fmla="*/ 2853115 h 4297752"/>
                <a:gd name="connsiteX10" fmla="*/ 1985129 w 4297753"/>
                <a:gd name="connsiteY10" fmla="*/ 2854400 h 4297752"/>
                <a:gd name="connsiteX11" fmla="*/ 1985129 w 4297753"/>
                <a:gd name="connsiteY11" fmla="*/ 2854400 h 4297752"/>
                <a:gd name="connsiteX12" fmla="*/ 2014338 w 4297753"/>
                <a:gd name="connsiteY12" fmla="*/ 2853115 h 4297752"/>
                <a:gd name="connsiteX13" fmla="*/ 2025204 w 4297753"/>
                <a:gd name="connsiteY13" fmla="*/ 2852005 h 4297752"/>
                <a:gd name="connsiteX14" fmla="*/ 2269570 w 4297753"/>
                <a:gd name="connsiteY14" fmla="*/ 2692755 h 4297752"/>
                <a:gd name="connsiteX15" fmla="*/ 2308418 w 4297753"/>
                <a:gd name="connsiteY15" fmla="*/ 2502076 h 4297752"/>
                <a:gd name="connsiteX16" fmla="*/ 2308418 w 4297753"/>
                <a:gd name="connsiteY16" fmla="*/ 1145943 h 4297752"/>
                <a:gd name="connsiteX17" fmla="*/ 2667577 w 4297753"/>
                <a:gd name="connsiteY17" fmla="*/ 1145943 h 4297752"/>
                <a:gd name="connsiteX18" fmla="*/ 2667577 w 4297753"/>
                <a:gd name="connsiteY18" fmla="*/ 2425723 h 4297752"/>
                <a:gd name="connsiteX19" fmla="*/ 2600454 w 4297753"/>
                <a:gd name="connsiteY19" fmla="*/ 2832142 h 4297752"/>
                <a:gd name="connsiteX20" fmla="*/ 2014747 w 4297753"/>
                <a:gd name="connsiteY20" fmla="*/ 3200648 h 4297752"/>
                <a:gd name="connsiteX21" fmla="*/ 1985129 w 4297753"/>
                <a:gd name="connsiteY21" fmla="*/ 3201291 h 4297752"/>
                <a:gd name="connsiteX22" fmla="*/ 1985129 w 4297753"/>
                <a:gd name="connsiteY22" fmla="*/ 3201291 h 4297752"/>
                <a:gd name="connsiteX23" fmla="*/ 1955510 w 4297753"/>
                <a:gd name="connsiteY23" fmla="*/ 3200648 h 4297752"/>
                <a:gd name="connsiteX24" fmla="*/ 1369804 w 4297753"/>
                <a:gd name="connsiteY24" fmla="*/ 2832142 h 4297752"/>
                <a:gd name="connsiteX25" fmla="*/ 1302680 w 4297753"/>
                <a:gd name="connsiteY25" fmla="*/ 2425723 h 4297752"/>
                <a:gd name="connsiteX26" fmla="*/ 1302680 w 4297753"/>
                <a:gd name="connsiteY26" fmla="*/ 1519472 h 4297752"/>
                <a:gd name="connsiteX27" fmla="*/ 1299760 w 4297753"/>
                <a:gd name="connsiteY27" fmla="*/ 1519472 h 4297752"/>
                <a:gd name="connsiteX28" fmla="*/ 1295670 w 4297753"/>
                <a:gd name="connsiteY28" fmla="*/ 1531974 h 4297752"/>
                <a:gd name="connsiteX29" fmla="*/ 710197 w 4297753"/>
                <a:gd name="connsiteY29" fmla="*/ 3151167 h 4297752"/>
                <a:gd name="connsiteX30" fmla="*/ 347884 w 4297753"/>
                <a:gd name="connsiteY30" fmla="*/ 3151167 h 4297752"/>
                <a:gd name="connsiteX31" fmla="*/ 0 w 4297753"/>
                <a:gd name="connsiteY31" fmla="*/ 2209632 h 4297752"/>
                <a:gd name="connsiteX32" fmla="*/ 0 w 4297753"/>
                <a:gd name="connsiteY32" fmla="*/ 1810748 h 4297752"/>
                <a:gd name="connsiteX33" fmla="*/ 0 w 4297753"/>
                <a:gd name="connsiteY33" fmla="*/ 4297753 h 4297752"/>
                <a:gd name="connsiteX34" fmla="*/ 4297753 w 4297753"/>
                <a:gd name="connsiteY34" fmla="*/ 4297753 h 4297752"/>
                <a:gd name="connsiteX35" fmla="*/ 4297753 w 4297753"/>
                <a:gd name="connsiteY35" fmla="*/ 0 h 4297752"/>
                <a:gd name="connsiteX36" fmla="*/ 58 w 4297753"/>
                <a:gd name="connsiteY36" fmla="*/ 0 h 4297752"/>
                <a:gd name="connsiteX37" fmla="*/ 58 w 4297753"/>
                <a:gd name="connsiteY37" fmla="*/ 1145943 h 4297752"/>
                <a:gd name="connsiteX38" fmla="*/ 525185 w 4297753"/>
                <a:gd name="connsiteY38" fmla="*/ 2628611 h 4297752"/>
                <a:gd name="connsiteX39" fmla="*/ 526821 w 4297753"/>
                <a:gd name="connsiteY39" fmla="*/ 2628611 h 4297752"/>
                <a:gd name="connsiteX40" fmla="*/ 2779683 w 4297753"/>
                <a:gd name="connsiteY40" fmla="*/ 1145884 h 4297752"/>
                <a:gd name="connsiteX41" fmla="*/ 3245748 w 4297753"/>
                <a:gd name="connsiteY41" fmla="*/ 1145066 h 4297752"/>
                <a:gd name="connsiteX42" fmla="*/ 3780688 w 4297753"/>
                <a:gd name="connsiteY42" fmla="*/ 1221069 h 4297752"/>
                <a:gd name="connsiteX43" fmla="*/ 4063085 w 4297753"/>
                <a:gd name="connsiteY43" fmla="*/ 1671829 h 4297752"/>
                <a:gd name="connsiteX44" fmla="*/ 3843138 w 4297753"/>
                <a:gd name="connsiteY44" fmla="*/ 2054705 h 4297752"/>
                <a:gd name="connsiteX45" fmla="*/ 4185297 w 4297753"/>
                <a:gd name="connsiteY45" fmla="*/ 2540750 h 4297752"/>
                <a:gd name="connsiteX46" fmla="*/ 3940931 w 4297753"/>
                <a:gd name="connsiteY46" fmla="*/ 3018673 h 4297752"/>
                <a:gd name="connsiteX47" fmla="*/ 3384259 w 4297753"/>
                <a:gd name="connsiteY47" fmla="*/ 3151693 h 4297752"/>
                <a:gd name="connsiteX48" fmla="*/ 2779332 w 4297753"/>
                <a:gd name="connsiteY48" fmla="*/ 3151693 h 4297752"/>
                <a:gd name="connsiteX49" fmla="*/ 2779683 w 4297753"/>
                <a:gd name="connsiteY49" fmla="*/ 1145768 h 4297752"/>
                <a:gd name="connsiteX50" fmla="*/ 525944 w 4297753"/>
                <a:gd name="connsiteY50" fmla="*/ 2606646 h 4297752"/>
                <a:gd name="connsiteX51" fmla="*/ 525944 w 4297753"/>
                <a:gd name="connsiteY51" fmla="*/ 2606646 h 4297752"/>
                <a:gd name="connsiteX52" fmla="*/ 525944 w 4297753"/>
                <a:gd name="connsiteY52" fmla="*/ 2606763 h 4297752"/>
                <a:gd name="connsiteX53" fmla="*/ 525944 w 4297753"/>
                <a:gd name="connsiteY53" fmla="*/ 2606646 h 429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97753" h="4297752">
                  <a:moveTo>
                    <a:pt x="526762" y="2628553"/>
                  </a:moveTo>
                  <a:lnTo>
                    <a:pt x="973841" y="1322368"/>
                  </a:lnTo>
                  <a:cubicBezTo>
                    <a:pt x="973841" y="1322368"/>
                    <a:pt x="974484" y="1320498"/>
                    <a:pt x="975535" y="1317811"/>
                  </a:cubicBezTo>
                  <a:cubicBezTo>
                    <a:pt x="1004628" y="1218441"/>
                    <a:pt x="1096988" y="1145884"/>
                    <a:pt x="1205764" y="1145884"/>
                  </a:cubicBezTo>
                  <a:lnTo>
                    <a:pt x="1317869" y="1145884"/>
                  </a:lnTo>
                  <a:cubicBezTo>
                    <a:pt x="1317869" y="1145884"/>
                    <a:pt x="1661839" y="1145884"/>
                    <a:pt x="1661839" y="1145884"/>
                  </a:cubicBezTo>
                  <a:lnTo>
                    <a:pt x="1661839" y="2502076"/>
                  </a:lnTo>
                  <a:cubicBezTo>
                    <a:pt x="1663475" y="2568382"/>
                    <a:pt x="1670660" y="2632701"/>
                    <a:pt x="1700688" y="2692755"/>
                  </a:cubicBezTo>
                  <a:cubicBezTo>
                    <a:pt x="1749350" y="2778339"/>
                    <a:pt x="1839257" y="2839503"/>
                    <a:pt x="1945053" y="2852005"/>
                  </a:cubicBezTo>
                  <a:cubicBezTo>
                    <a:pt x="1948675" y="2852414"/>
                    <a:pt x="1952297" y="2852764"/>
                    <a:pt x="1955919" y="2853115"/>
                  </a:cubicBezTo>
                  <a:cubicBezTo>
                    <a:pt x="1965558" y="2853933"/>
                    <a:pt x="1975256" y="2854400"/>
                    <a:pt x="1985129" y="2854400"/>
                  </a:cubicBezTo>
                  <a:lnTo>
                    <a:pt x="1985129" y="2854400"/>
                  </a:lnTo>
                  <a:cubicBezTo>
                    <a:pt x="1994943" y="2854400"/>
                    <a:pt x="2004699" y="2853933"/>
                    <a:pt x="2014338" y="2853115"/>
                  </a:cubicBezTo>
                  <a:cubicBezTo>
                    <a:pt x="2017960" y="2852823"/>
                    <a:pt x="2021640" y="2852472"/>
                    <a:pt x="2025204" y="2852005"/>
                  </a:cubicBezTo>
                  <a:cubicBezTo>
                    <a:pt x="2131001" y="2839445"/>
                    <a:pt x="2220965" y="2778280"/>
                    <a:pt x="2269570" y="2692755"/>
                  </a:cubicBezTo>
                  <a:cubicBezTo>
                    <a:pt x="2299597" y="2632701"/>
                    <a:pt x="2306724" y="2568382"/>
                    <a:pt x="2308418" y="2502076"/>
                  </a:cubicBezTo>
                  <a:lnTo>
                    <a:pt x="2308418" y="1145943"/>
                  </a:lnTo>
                  <a:lnTo>
                    <a:pt x="2667577" y="1145943"/>
                  </a:lnTo>
                  <a:lnTo>
                    <a:pt x="2667577" y="2425723"/>
                  </a:lnTo>
                  <a:cubicBezTo>
                    <a:pt x="2667577" y="2569784"/>
                    <a:pt x="2658639" y="2707886"/>
                    <a:pt x="2600454" y="2832142"/>
                  </a:cubicBezTo>
                  <a:cubicBezTo>
                    <a:pt x="2494307" y="3042508"/>
                    <a:pt x="2273133" y="3190133"/>
                    <a:pt x="2014747" y="3200648"/>
                  </a:cubicBezTo>
                  <a:cubicBezTo>
                    <a:pt x="2004933" y="3201057"/>
                    <a:pt x="1995060" y="3201291"/>
                    <a:pt x="1985129" y="3201291"/>
                  </a:cubicBezTo>
                  <a:lnTo>
                    <a:pt x="1985129" y="3201291"/>
                  </a:lnTo>
                  <a:cubicBezTo>
                    <a:pt x="1975197" y="3201291"/>
                    <a:pt x="1965325" y="3201057"/>
                    <a:pt x="1955510" y="3200648"/>
                  </a:cubicBezTo>
                  <a:cubicBezTo>
                    <a:pt x="1697124" y="3190133"/>
                    <a:pt x="1475892" y="3042508"/>
                    <a:pt x="1369804" y="2832142"/>
                  </a:cubicBezTo>
                  <a:cubicBezTo>
                    <a:pt x="1311619" y="2707827"/>
                    <a:pt x="1302680" y="2569725"/>
                    <a:pt x="1302680" y="2425723"/>
                  </a:cubicBezTo>
                  <a:lnTo>
                    <a:pt x="1302680" y="1519472"/>
                  </a:lnTo>
                  <a:cubicBezTo>
                    <a:pt x="1302680" y="1519472"/>
                    <a:pt x="1299760" y="1519472"/>
                    <a:pt x="1299760" y="1519472"/>
                  </a:cubicBezTo>
                  <a:lnTo>
                    <a:pt x="1295670" y="1531974"/>
                  </a:lnTo>
                  <a:lnTo>
                    <a:pt x="710197" y="3151167"/>
                  </a:lnTo>
                  <a:lnTo>
                    <a:pt x="347884" y="3151167"/>
                  </a:lnTo>
                  <a:lnTo>
                    <a:pt x="0" y="2209632"/>
                  </a:lnTo>
                  <a:lnTo>
                    <a:pt x="0" y="1810748"/>
                  </a:lnTo>
                  <a:cubicBezTo>
                    <a:pt x="0" y="1810748"/>
                    <a:pt x="0" y="4297753"/>
                    <a:pt x="0" y="4297753"/>
                  </a:cubicBezTo>
                  <a:lnTo>
                    <a:pt x="4297753" y="4297753"/>
                  </a:lnTo>
                  <a:lnTo>
                    <a:pt x="4297753" y="0"/>
                  </a:lnTo>
                  <a:lnTo>
                    <a:pt x="58" y="0"/>
                  </a:lnTo>
                  <a:lnTo>
                    <a:pt x="58" y="1145943"/>
                  </a:lnTo>
                  <a:lnTo>
                    <a:pt x="525185" y="2628611"/>
                  </a:lnTo>
                  <a:lnTo>
                    <a:pt x="526821" y="2628611"/>
                  </a:lnTo>
                  <a:close/>
                  <a:moveTo>
                    <a:pt x="2779683" y="1145884"/>
                  </a:moveTo>
                  <a:lnTo>
                    <a:pt x="3245748" y="1145066"/>
                  </a:lnTo>
                  <a:cubicBezTo>
                    <a:pt x="3427722" y="1145066"/>
                    <a:pt x="3612325" y="1136888"/>
                    <a:pt x="3780688" y="1221069"/>
                  </a:cubicBezTo>
                  <a:cubicBezTo>
                    <a:pt x="3946364" y="1305251"/>
                    <a:pt x="4063085" y="1484480"/>
                    <a:pt x="4063085" y="1671829"/>
                  </a:cubicBezTo>
                  <a:cubicBezTo>
                    <a:pt x="4063085" y="1829326"/>
                    <a:pt x="3989769" y="1984135"/>
                    <a:pt x="3843138" y="2054705"/>
                  </a:cubicBezTo>
                  <a:cubicBezTo>
                    <a:pt x="4063085" y="2125334"/>
                    <a:pt x="4185297" y="2312683"/>
                    <a:pt x="4185297" y="2540750"/>
                  </a:cubicBezTo>
                  <a:cubicBezTo>
                    <a:pt x="4185297" y="2736277"/>
                    <a:pt x="4095682" y="2901953"/>
                    <a:pt x="3940931" y="3018673"/>
                  </a:cubicBezTo>
                  <a:cubicBezTo>
                    <a:pt x="3780688" y="3135453"/>
                    <a:pt x="3577041" y="3146319"/>
                    <a:pt x="3384259" y="3151693"/>
                  </a:cubicBezTo>
                  <a:lnTo>
                    <a:pt x="2779332" y="3151693"/>
                  </a:lnTo>
                  <a:cubicBezTo>
                    <a:pt x="2779332" y="3151693"/>
                    <a:pt x="2779683" y="1145768"/>
                    <a:pt x="2779683" y="1145768"/>
                  </a:cubicBezTo>
                  <a:close/>
                  <a:moveTo>
                    <a:pt x="525944" y="2606646"/>
                  </a:moveTo>
                  <a:lnTo>
                    <a:pt x="525944" y="2606646"/>
                  </a:lnTo>
                  <a:cubicBezTo>
                    <a:pt x="525944" y="2606646"/>
                    <a:pt x="525944" y="2606763"/>
                    <a:pt x="525944" y="2606763"/>
                  </a:cubicBezTo>
                  <a:lnTo>
                    <a:pt x="525944" y="2606646"/>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76" name="Vrije vorm: vorm 75">
              <a:extLst>
                <a:ext uri="{FF2B5EF4-FFF2-40B4-BE49-F238E27FC236}">
                  <a16:creationId xmlns:a16="http://schemas.microsoft.com/office/drawing/2014/main" id="{1C59BF65-F7EA-4496-E71B-64EB72ED5F30}"/>
                </a:ext>
              </a:extLst>
            </p:cNvPr>
            <p:cNvSpPr/>
            <p:nvPr/>
          </p:nvSpPr>
          <p:spPr>
            <a:xfrm>
              <a:off x="3985177" y="3535828"/>
              <a:ext cx="549050" cy="426587"/>
            </a:xfrm>
            <a:custGeom>
              <a:avLst/>
              <a:gdLst>
                <a:gd name="connsiteX0" fmla="*/ 562924 w 660658"/>
                <a:gd name="connsiteY0" fmla="*/ 442674 h 513301"/>
                <a:gd name="connsiteX1" fmla="*/ 660658 w 660658"/>
                <a:gd name="connsiteY1" fmla="*/ 247146 h 513301"/>
                <a:gd name="connsiteX2" fmla="*/ 527580 w 660658"/>
                <a:gd name="connsiteY2" fmla="*/ 40752 h 513301"/>
                <a:gd name="connsiteX3" fmla="*/ 264170 w 660658"/>
                <a:gd name="connsiteY3" fmla="*/ 35 h 513301"/>
                <a:gd name="connsiteX4" fmla="*/ 0 w 660658"/>
                <a:gd name="connsiteY4" fmla="*/ 35 h 513301"/>
                <a:gd name="connsiteX5" fmla="*/ 0 w 660658"/>
                <a:gd name="connsiteY5" fmla="*/ 513185 h 513301"/>
                <a:gd name="connsiteX6" fmla="*/ 255991 w 660658"/>
                <a:gd name="connsiteY6" fmla="*/ 513302 h 513301"/>
                <a:gd name="connsiteX7" fmla="*/ 562865 w 660658"/>
                <a:gd name="connsiteY7" fmla="*/ 442674 h 51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658" h="513301">
                  <a:moveTo>
                    <a:pt x="562924" y="442674"/>
                  </a:moveTo>
                  <a:cubicBezTo>
                    <a:pt x="630806" y="396523"/>
                    <a:pt x="660658" y="331327"/>
                    <a:pt x="660658" y="247146"/>
                  </a:cubicBezTo>
                  <a:cubicBezTo>
                    <a:pt x="660658" y="149411"/>
                    <a:pt x="614507" y="89649"/>
                    <a:pt x="527580" y="40752"/>
                  </a:cubicBezTo>
                  <a:cubicBezTo>
                    <a:pt x="443399" y="-2711"/>
                    <a:pt x="353784" y="35"/>
                    <a:pt x="264170" y="35"/>
                  </a:cubicBezTo>
                  <a:lnTo>
                    <a:pt x="0" y="35"/>
                  </a:lnTo>
                  <a:lnTo>
                    <a:pt x="0" y="513185"/>
                  </a:lnTo>
                  <a:lnTo>
                    <a:pt x="255991" y="513302"/>
                  </a:lnTo>
                  <a:cubicBezTo>
                    <a:pt x="364592" y="513302"/>
                    <a:pt x="465072" y="507869"/>
                    <a:pt x="562865" y="442674"/>
                  </a:cubicBezTo>
                  <a:close/>
                </a:path>
              </a:pathLst>
            </a:custGeom>
            <a:solidFill>
              <a:schemeClr val="accent1"/>
            </a:solidFill>
            <a:ln w="5842" cap="flat">
              <a:noFill/>
              <a:prstDash val="solid"/>
              <a:miter/>
            </a:ln>
          </p:spPr>
          <p:txBody>
            <a:bodyPr rtlCol="0" anchor="ctr"/>
            <a:lstStyle/>
            <a:p>
              <a:endParaRPr lang="en-GB" dirty="0">
                <a:latin typeface="Roboto Light" pitchFamily="2" charset="0"/>
              </a:endParaRPr>
            </a:p>
          </p:txBody>
        </p:sp>
        <p:sp>
          <p:nvSpPr>
            <p:cNvPr id="77" name="Vrije vorm: vorm 76">
              <a:extLst>
                <a:ext uri="{FF2B5EF4-FFF2-40B4-BE49-F238E27FC236}">
                  <a16:creationId xmlns:a16="http://schemas.microsoft.com/office/drawing/2014/main" id="{76907672-67AE-725D-1333-279079A22C5D}"/>
                </a:ext>
              </a:extLst>
            </p:cNvPr>
            <p:cNvSpPr/>
            <p:nvPr/>
          </p:nvSpPr>
          <p:spPr>
            <a:xfrm>
              <a:off x="3985275" y="2894671"/>
              <a:ext cx="447435" cy="341439"/>
            </a:xfrm>
            <a:custGeom>
              <a:avLst/>
              <a:gdLst>
                <a:gd name="connsiteX0" fmla="*/ 424296 w 538387"/>
                <a:gd name="connsiteY0" fmla="*/ 380526 h 410845"/>
                <a:gd name="connsiteX1" fmla="*/ 538387 w 538387"/>
                <a:gd name="connsiteY1" fmla="*/ 195864 h 410845"/>
                <a:gd name="connsiteX2" fmla="*/ 413488 w 538387"/>
                <a:gd name="connsiteY2" fmla="*/ 19381 h 410845"/>
                <a:gd name="connsiteX3" fmla="*/ 169122 w 538387"/>
                <a:gd name="connsiteY3" fmla="*/ 395 h 410845"/>
                <a:gd name="connsiteX4" fmla="*/ 0 w 538387"/>
                <a:gd name="connsiteY4" fmla="*/ 103 h 410845"/>
                <a:gd name="connsiteX5" fmla="*/ 0 w 538387"/>
                <a:gd name="connsiteY5" fmla="*/ 410845 h 410845"/>
                <a:gd name="connsiteX6" fmla="*/ 171868 w 538387"/>
                <a:gd name="connsiteY6" fmla="*/ 410437 h 410845"/>
                <a:gd name="connsiteX7" fmla="*/ 424413 w 538387"/>
                <a:gd name="connsiteY7" fmla="*/ 380585 h 41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7" h="410845">
                  <a:moveTo>
                    <a:pt x="424296" y="380526"/>
                  </a:moveTo>
                  <a:cubicBezTo>
                    <a:pt x="494924" y="347928"/>
                    <a:pt x="538387" y="271867"/>
                    <a:pt x="538387" y="195864"/>
                  </a:cubicBezTo>
                  <a:cubicBezTo>
                    <a:pt x="538387" y="114370"/>
                    <a:pt x="486804" y="49233"/>
                    <a:pt x="413488" y="19381"/>
                  </a:cubicBezTo>
                  <a:cubicBezTo>
                    <a:pt x="358458" y="-4395"/>
                    <a:pt x="247871" y="395"/>
                    <a:pt x="169122" y="395"/>
                  </a:cubicBezTo>
                  <a:lnTo>
                    <a:pt x="0" y="103"/>
                  </a:lnTo>
                  <a:lnTo>
                    <a:pt x="0" y="410845"/>
                  </a:lnTo>
                  <a:lnTo>
                    <a:pt x="171868" y="410437"/>
                  </a:lnTo>
                  <a:cubicBezTo>
                    <a:pt x="250617" y="410437"/>
                    <a:pt x="353784" y="413182"/>
                    <a:pt x="424413" y="380585"/>
                  </a:cubicBezTo>
                  <a:close/>
                </a:path>
              </a:pathLst>
            </a:custGeom>
            <a:solidFill>
              <a:schemeClr val="accent1"/>
            </a:solidFill>
            <a:ln w="5842" cap="flat">
              <a:noFill/>
              <a:prstDash val="solid"/>
              <a:miter/>
            </a:ln>
          </p:spPr>
          <p:txBody>
            <a:bodyPr rtlCol="0" anchor="ctr"/>
            <a:lstStyle/>
            <a:p>
              <a:endParaRPr lang="en-GB" dirty="0">
                <a:latin typeface="Roboto Light" pitchFamily="2" charset="0"/>
              </a:endParaRPr>
            </a:p>
          </p:txBody>
        </p:sp>
        <p:sp>
          <p:nvSpPr>
            <p:cNvPr id="78" name="Vrije vorm: vorm 77">
              <a:extLst>
                <a:ext uri="{FF2B5EF4-FFF2-40B4-BE49-F238E27FC236}">
                  <a16:creationId xmlns:a16="http://schemas.microsoft.com/office/drawing/2014/main" id="{B68C3C7A-AEEE-B028-BC0F-D67B2F71B531}"/>
                </a:ext>
              </a:extLst>
            </p:cNvPr>
            <p:cNvSpPr/>
            <p:nvPr/>
          </p:nvSpPr>
          <p:spPr>
            <a:xfrm>
              <a:off x="1802233" y="3809435"/>
              <a:ext cx="4854" cy="97"/>
            </a:xfrm>
            <a:custGeom>
              <a:avLst/>
              <a:gdLst>
                <a:gd name="connsiteX0" fmla="*/ 0 w 5841"/>
                <a:gd name="connsiteY0" fmla="*/ 0 h 116"/>
                <a:gd name="connsiteX1" fmla="*/ 0 w 5841"/>
                <a:gd name="connsiteY1" fmla="*/ 117 h 116"/>
                <a:gd name="connsiteX2" fmla="*/ 0 w 5841"/>
                <a:gd name="connsiteY2" fmla="*/ 0 h 116"/>
                <a:gd name="connsiteX3" fmla="*/ 0 w 5841"/>
                <a:gd name="connsiteY3" fmla="*/ 0 h 116"/>
              </a:gdLst>
              <a:ahLst/>
              <a:cxnLst>
                <a:cxn ang="0">
                  <a:pos x="connsiteX0" y="connsiteY0"/>
                </a:cxn>
                <a:cxn ang="0">
                  <a:pos x="connsiteX1" y="connsiteY1"/>
                </a:cxn>
                <a:cxn ang="0">
                  <a:pos x="connsiteX2" y="connsiteY2"/>
                </a:cxn>
                <a:cxn ang="0">
                  <a:pos x="connsiteX3" y="connsiteY3"/>
                </a:cxn>
              </a:cxnLst>
              <a:rect l="l" t="t" r="r" b="b"/>
              <a:pathLst>
                <a:path w="5841" h="116">
                  <a:moveTo>
                    <a:pt x="0" y="0"/>
                  </a:moveTo>
                  <a:lnTo>
                    <a:pt x="0" y="117"/>
                  </a:lnTo>
                  <a:lnTo>
                    <a:pt x="0" y="0"/>
                  </a:lnTo>
                  <a:lnTo>
                    <a:pt x="0" y="0"/>
                  </a:lnTo>
                  <a:close/>
                </a:path>
              </a:pathLst>
            </a:custGeom>
            <a:solidFill>
              <a:schemeClr val="bg1"/>
            </a:solidFill>
            <a:ln w="5842" cap="flat">
              <a:noFill/>
              <a:prstDash val="solid"/>
              <a:miter/>
            </a:ln>
          </p:spPr>
          <p:txBody>
            <a:bodyPr rtlCol="0" anchor="ctr"/>
            <a:lstStyle/>
            <a:p>
              <a:endParaRPr lang="en-GB" dirty="0">
                <a:latin typeface="Roboto Light" pitchFamily="2" charset="0"/>
              </a:endParaRPr>
            </a:p>
          </p:txBody>
        </p:sp>
        <p:sp>
          <p:nvSpPr>
            <p:cNvPr id="79" name="Vrije vorm: vorm 78">
              <a:extLst>
                <a:ext uri="{FF2B5EF4-FFF2-40B4-BE49-F238E27FC236}">
                  <a16:creationId xmlns:a16="http://schemas.microsoft.com/office/drawing/2014/main" id="{D3842FD8-4BA1-BF39-388A-367C20F76EB5}"/>
                </a:ext>
              </a:extLst>
            </p:cNvPr>
            <p:cNvSpPr/>
            <p:nvPr/>
          </p:nvSpPr>
          <p:spPr>
            <a:xfrm>
              <a:off x="1029807" y="2595494"/>
              <a:ext cx="335382" cy="884384"/>
            </a:xfrm>
            <a:custGeom>
              <a:avLst/>
              <a:gdLst>
                <a:gd name="connsiteX0" fmla="*/ 403557 w 403556"/>
                <a:gd name="connsiteY0" fmla="*/ 1064157 h 1064156"/>
                <a:gd name="connsiteX1" fmla="*/ 403557 w 403556"/>
                <a:gd name="connsiteY1" fmla="*/ 398825 h 1064156"/>
                <a:gd name="connsiteX2" fmla="*/ 403557 w 403556"/>
                <a:gd name="connsiteY2" fmla="*/ 0 h 1064156"/>
                <a:gd name="connsiteX3" fmla="*/ 0 w 403556"/>
                <a:gd name="connsiteY3" fmla="*/ 0 h 1064156"/>
                <a:gd name="connsiteX4" fmla="*/ 403557 w 403556"/>
                <a:gd name="connsiteY4" fmla="*/ 1064157 h 1064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56" h="1064156">
                  <a:moveTo>
                    <a:pt x="403557" y="1064157"/>
                  </a:moveTo>
                  <a:lnTo>
                    <a:pt x="403557" y="398825"/>
                  </a:lnTo>
                  <a:lnTo>
                    <a:pt x="403557" y="0"/>
                  </a:lnTo>
                  <a:lnTo>
                    <a:pt x="0" y="0"/>
                  </a:lnTo>
                  <a:lnTo>
                    <a:pt x="403557" y="1064157"/>
                  </a:lnTo>
                  <a:close/>
                </a:path>
              </a:pathLst>
            </a:custGeom>
            <a:solidFill>
              <a:schemeClr val="accent2"/>
            </a:solidFill>
            <a:ln w="5842" cap="flat">
              <a:noFill/>
              <a:prstDash val="solid"/>
              <a:miter/>
            </a:ln>
          </p:spPr>
          <p:txBody>
            <a:bodyPr rtlCol="0" anchor="ctr"/>
            <a:lstStyle/>
            <a:p>
              <a:endParaRPr lang="en-GB" dirty="0">
                <a:latin typeface="Roboto Light" pitchFamily="2" charset="0"/>
              </a:endParaRPr>
            </a:p>
          </p:txBody>
        </p:sp>
        <p:sp>
          <p:nvSpPr>
            <p:cNvPr id="80" name="Vrije vorm: vorm 79">
              <a:extLst>
                <a:ext uri="{FF2B5EF4-FFF2-40B4-BE49-F238E27FC236}">
                  <a16:creationId xmlns:a16="http://schemas.microsoft.com/office/drawing/2014/main" id="{47F8612B-2972-4AC8-5A07-96AC3A1110F9}"/>
                </a:ext>
              </a:extLst>
            </p:cNvPr>
            <p:cNvSpPr/>
            <p:nvPr/>
          </p:nvSpPr>
          <p:spPr>
            <a:xfrm>
              <a:off x="1365189" y="2595496"/>
              <a:ext cx="4854" cy="552449"/>
            </a:xfrm>
            <a:custGeom>
              <a:avLst/>
              <a:gdLst>
                <a:gd name="connsiteX0" fmla="*/ 0 w 5841"/>
                <a:gd name="connsiteY0" fmla="*/ 398825 h 664747"/>
                <a:gd name="connsiteX1" fmla="*/ 0 w 5841"/>
                <a:gd name="connsiteY1" fmla="*/ 664747 h 664747"/>
                <a:gd name="connsiteX2" fmla="*/ 0 w 5841"/>
                <a:gd name="connsiteY2" fmla="*/ 0 h 664747"/>
                <a:gd name="connsiteX3" fmla="*/ 0 w 5841"/>
                <a:gd name="connsiteY3" fmla="*/ 0 h 664747"/>
                <a:gd name="connsiteX4" fmla="*/ 0 w 5841"/>
                <a:gd name="connsiteY4" fmla="*/ 0 h 664747"/>
                <a:gd name="connsiteX5" fmla="*/ 0 w 5841"/>
                <a:gd name="connsiteY5" fmla="*/ 0 h 664747"/>
                <a:gd name="connsiteX6" fmla="*/ 0 w 5841"/>
                <a:gd name="connsiteY6" fmla="*/ 398825 h 66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1" h="664747">
                  <a:moveTo>
                    <a:pt x="0" y="398825"/>
                  </a:moveTo>
                  <a:lnTo>
                    <a:pt x="0" y="664747"/>
                  </a:lnTo>
                  <a:lnTo>
                    <a:pt x="0" y="0"/>
                  </a:lnTo>
                  <a:lnTo>
                    <a:pt x="0" y="0"/>
                  </a:lnTo>
                  <a:lnTo>
                    <a:pt x="0" y="0"/>
                  </a:lnTo>
                  <a:lnTo>
                    <a:pt x="0" y="0"/>
                  </a:lnTo>
                  <a:lnTo>
                    <a:pt x="0" y="398825"/>
                  </a:lnTo>
                  <a:close/>
                </a:path>
              </a:pathLst>
            </a:custGeom>
            <a:solidFill>
              <a:schemeClr val="bg1"/>
            </a:solidFill>
            <a:ln w="5842" cap="flat">
              <a:noFill/>
              <a:prstDash val="solid"/>
              <a:miter/>
            </a:ln>
          </p:spPr>
          <p:txBody>
            <a:bodyPr rtlCol="0" anchor="ctr"/>
            <a:lstStyle/>
            <a:p>
              <a:endParaRPr lang="en-GB" dirty="0">
                <a:latin typeface="Roboto Light" pitchFamily="2" charset="0"/>
              </a:endParaRPr>
            </a:p>
          </p:txBody>
        </p:sp>
        <p:sp>
          <p:nvSpPr>
            <p:cNvPr id="81" name="Vrije vorm: vorm 80">
              <a:extLst>
                <a:ext uri="{FF2B5EF4-FFF2-40B4-BE49-F238E27FC236}">
                  <a16:creationId xmlns:a16="http://schemas.microsoft.com/office/drawing/2014/main" id="{93E40344-3C8B-B0C6-09DB-41003590DAC7}"/>
                </a:ext>
              </a:extLst>
            </p:cNvPr>
            <p:cNvSpPr/>
            <p:nvPr/>
          </p:nvSpPr>
          <p:spPr>
            <a:xfrm>
              <a:off x="1365189" y="2595496"/>
              <a:ext cx="4854" cy="331449"/>
            </a:xfrm>
            <a:custGeom>
              <a:avLst/>
              <a:gdLst>
                <a:gd name="connsiteX0" fmla="*/ 0 w 5841"/>
                <a:gd name="connsiteY0" fmla="*/ 0 h 398824"/>
                <a:gd name="connsiteX1" fmla="*/ 0 w 5841"/>
                <a:gd name="connsiteY1" fmla="*/ 0 h 398824"/>
                <a:gd name="connsiteX2" fmla="*/ 0 w 5841"/>
                <a:gd name="connsiteY2" fmla="*/ 398825 h 398824"/>
                <a:gd name="connsiteX3" fmla="*/ 0 w 5841"/>
                <a:gd name="connsiteY3" fmla="*/ 0 h 398824"/>
              </a:gdLst>
              <a:ahLst/>
              <a:cxnLst>
                <a:cxn ang="0">
                  <a:pos x="connsiteX0" y="connsiteY0"/>
                </a:cxn>
                <a:cxn ang="0">
                  <a:pos x="connsiteX1" y="connsiteY1"/>
                </a:cxn>
                <a:cxn ang="0">
                  <a:pos x="connsiteX2" y="connsiteY2"/>
                </a:cxn>
                <a:cxn ang="0">
                  <a:pos x="connsiteX3" y="connsiteY3"/>
                </a:cxn>
              </a:cxnLst>
              <a:rect l="l" t="t" r="r" b="b"/>
              <a:pathLst>
                <a:path w="5841" h="398824">
                  <a:moveTo>
                    <a:pt x="0" y="0"/>
                  </a:moveTo>
                  <a:lnTo>
                    <a:pt x="0" y="0"/>
                  </a:lnTo>
                  <a:lnTo>
                    <a:pt x="0" y="398825"/>
                  </a:lnTo>
                  <a:lnTo>
                    <a:pt x="0" y="0"/>
                  </a:lnTo>
                  <a:close/>
                </a:path>
              </a:pathLst>
            </a:custGeom>
            <a:solidFill>
              <a:schemeClr val="bg1"/>
            </a:solidFill>
            <a:ln w="5842" cap="flat">
              <a:noFill/>
              <a:prstDash val="solid"/>
              <a:miter/>
            </a:ln>
          </p:spPr>
          <p:txBody>
            <a:bodyPr rtlCol="0" anchor="ctr"/>
            <a:lstStyle/>
            <a:p>
              <a:endParaRPr lang="en-GB" dirty="0">
                <a:latin typeface="Roboto Light" pitchFamily="2" charset="0"/>
              </a:endParaRPr>
            </a:p>
          </p:txBody>
        </p:sp>
      </p:grpSp>
      <p:sp>
        <p:nvSpPr>
          <p:cNvPr id="15" name="Tijdelijke aanduiding voor titel 1">
            <a:extLst>
              <a:ext uri="{FF2B5EF4-FFF2-40B4-BE49-F238E27FC236}">
                <a16:creationId xmlns:a16="http://schemas.microsoft.com/office/drawing/2014/main" id="{899C06FA-CA30-F296-105E-D77B34AEDD97}"/>
              </a:ext>
            </a:extLst>
          </p:cNvPr>
          <p:cNvSpPr>
            <a:spLocks noGrp="1"/>
          </p:cNvSpPr>
          <p:nvPr>
            <p:ph type="title" hasCustomPrompt="1"/>
          </p:nvPr>
        </p:nvSpPr>
        <p:spPr>
          <a:xfrm>
            <a:off x="614505" y="2637711"/>
            <a:ext cx="6470507" cy="1619250"/>
          </a:xfrm>
          <a:prstGeom prst="rect">
            <a:avLst/>
          </a:prstGeom>
          <a:solidFill>
            <a:schemeClr val="accent1"/>
          </a:solidFill>
        </p:spPr>
        <p:txBody>
          <a:bodyPr vert="horz" lIns="91440" tIns="45720" rIns="91440" bIns="45720" rtlCol="0" anchor="ctr">
            <a:normAutofit/>
          </a:bodyPr>
          <a:lstStyle>
            <a:lvl1pPr>
              <a:defRPr>
                <a:solidFill>
                  <a:schemeClr val="bg1"/>
                </a:solidFill>
              </a:defRPr>
            </a:lvl1pPr>
          </a:lstStyle>
          <a:p>
            <a:r>
              <a:rPr lang="en-GB" dirty="0"/>
              <a:t>Click to </a:t>
            </a:r>
            <a:br>
              <a:rPr lang="en-GB" dirty="0"/>
            </a:br>
            <a:r>
              <a:rPr lang="en-GB" dirty="0"/>
              <a:t>edit style</a:t>
            </a:r>
          </a:p>
        </p:txBody>
      </p:sp>
      <p:sp>
        <p:nvSpPr>
          <p:cNvPr id="93" name="!!VLAK_klein oranje">
            <a:extLst>
              <a:ext uri="{FF2B5EF4-FFF2-40B4-BE49-F238E27FC236}">
                <a16:creationId xmlns:a16="http://schemas.microsoft.com/office/drawing/2014/main" id="{E280638C-E856-A996-4AF7-B352EA1AB567}"/>
              </a:ext>
            </a:extLst>
          </p:cNvPr>
          <p:cNvSpPr>
            <a:spLocks noGrp="1"/>
          </p:cNvSpPr>
          <p:nvPr>
            <p:ph type="body" sz="quarter" idx="15"/>
          </p:nvPr>
        </p:nvSpPr>
        <p:spPr>
          <a:xfrm>
            <a:off x="6427449" y="2638389"/>
            <a:ext cx="660825" cy="1620000"/>
          </a:xfrm>
          <a:custGeom>
            <a:avLst/>
            <a:gdLst>
              <a:gd name="connsiteX0" fmla="*/ 0 w 660825"/>
              <a:gd name="connsiteY0" fmla="*/ 0 h 1620000"/>
              <a:gd name="connsiteX1" fmla="*/ 660825 w 660825"/>
              <a:gd name="connsiteY1" fmla="*/ 0 h 1620000"/>
              <a:gd name="connsiteX2" fmla="*/ 658704 w 660825"/>
              <a:gd name="connsiteY2" fmla="*/ 1620000 h 1620000"/>
            </a:gdLst>
            <a:ahLst/>
            <a:cxnLst>
              <a:cxn ang="0">
                <a:pos x="connsiteX0" y="connsiteY0"/>
              </a:cxn>
              <a:cxn ang="0">
                <a:pos x="connsiteX1" y="connsiteY1"/>
              </a:cxn>
              <a:cxn ang="0">
                <a:pos x="connsiteX2" y="connsiteY2"/>
              </a:cxn>
            </a:cxnLst>
            <a:rect l="l" t="t" r="r" b="b"/>
            <a:pathLst>
              <a:path w="660825" h="1620000">
                <a:moveTo>
                  <a:pt x="0" y="0"/>
                </a:moveTo>
                <a:lnTo>
                  <a:pt x="660825" y="0"/>
                </a:lnTo>
                <a:lnTo>
                  <a:pt x="658704" y="1620000"/>
                </a:lnTo>
                <a:close/>
              </a:path>
            </a:pathLst>
          </a:custGeom>
          <a:solidFill>
            <a:schemeClr val="accent2"/>
          </a:solidFill>
        </p:spPr>
        <p:txBody>
          <a:bodyPr wrap="square">
            <a:noAutofit/>
          </a:bodyPr>
          <a:lstStyle>
            <a:lvl1pPr marL="0" indent="0">
              <a:buNone/>
              <a:defRPr sz="500">
                <a:solidFill>
                  <a:schemeClr val="bg1">
                    <a:alpha val="0"/>
                  </a:schemeClr>
                </a:solidFill>
              </a:defRPr>
            </a:lvl1pPr>
          </a:lstStyle>
          <a:p>
            <a:pPr lvl="0"/>
            <a:r>
              <a:rPr lang="en-GB" dirty="0"/>
              <a:t>Click to edit Master text styles</a:t>
            </a:r>
          </a:p>
        </p:txBody>
      </p:sp>
      <p:pic>
        <p:nvPicPr>
          <p:cNvPr id="3" name="Picture 2">
            <a:extLst>
              <a:ext uri="{FF2B5EF4-FFF2-40B4-BE49-F238E27FC236}">
                <a16:creationId xmlns:a16="http://schemas.microsoft.com/office/drawing/2014/main" id="{D1F86CBA-2AA1-9293-AB42-9E20249CCC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928"/>
          <a:stretch/>
        </p:blipFill>
        <p:spPr>
          <a:xfrm>
            <a:off x="3026165" y="5400577"/>
            <a:ext cx="3352828" cy="1180717"/>
          </a:xfrm>
          <a:prstGeom prst="rect">
            <a:avLst/>
          </a:prstGeom>
        </p:spPr>
      </p:pic>
    </p:spTree>
    <p:extLst>
      <p:ext uri="{BB962C8B-B14F-4D97-AF65-F5344CB8AC3E}">
        <p14:creationId xmlns:p14="http://schemas.microsoft.com/office/powerpoint/2010/main" val="274283339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_image 2x">
    <p:spTree>
      <p:nvGrpSpPr>
        <p:cNvPr id="1" name=""/>
        <p:cNvGrpSpPr/>
        <p:nvPr/>
      </p:nvGrpSpPr>
      <p:grpSpPr>
        <a:xfrm>
          <a:off x="0" y="0"/>
          <a:ext cx="0" cy="0"/>
          <a:chOff x="0" y="0"/>
          <a:chExt cx="0" cy="0"/>
        </a:xfrm>
      </p:grpSpPr>
      <p:sp>
        <p:nvSpPr>
          <p:cNvPr id="3" name="!!AFB_2">
            <a:extLst>
              <a:ext uri="{FF2B5EF4-FFF2-40B4-BE49-F238E27FC236}">
                <a16:creationId xmlns:a16="http://schemas.microsoft.com/office/drawing/2014/main" id="{C0A7E12E-956C-D08A-7223-B3DA10C37F59}"/>
              </a:ext>
            </a:extLst>
          </p:cNvPr>
          <p:cNvSpPr>
            <a:spLocks noGrp="1"/>
          </p:cNvSpPr>
          <p:nvPr>
            <p:ph type="pic" sz="quarter" idx="16" hasCustomPrompt="1"/>
          </p:nvPr>
        </p:nvSpPr>
        <p:spPr>
          <a:xfrm>
            <a:off x="4740276" y="2024063"/>
            <a:ext cx="6827838" cy="4103689"/>
          </a:xfrm>
          <a:solidFill>
            <a:schemeClr val="bg1">
              <a:lumMod val="95000"/>
            </a:schemeClr>
          </a:solidFill>
        </p:spPr>
        <p:txBody>
          <a:bodyPr tIns="1440000">
            <a:normAutofit/>
          </a:bodyPr>
          <a:lstStyle>
            <a:lvl1pPr marL="0" indent="0" algn="ctr">
              <a:buNone/>
              <a:defRPr sz="1800">
                <a:solidFill>
                  <a:schemeClr val="tx2"/>
                </a:solidFill>
              </a:defRPr>
            </a:lvl1pPr>
          </a:lstStyle>
          <a:p>
            <a:r>
              <a:rPr lang="en-GB" dirty="0"/>
              <a:t>Click to add an image</a:t>
            </a:r>
          </a:p>
        </p:txBody>
      </p:sp>
      <p:sp>
        <p:nvSpPr>
          <p:cNvPr id="34" name="!!AFB_1">
            <a:extLst>
              <a:ext uri="{FF2B5EF4-FFF2-40B4-BE49-F238E27FC236}">
                <a16:creationId xmlns:a16="http://schemas.microsoft.com/office/drawing/2014/main" id="{D2CA2253-337F-565A-5575-9EAEFCA3E764}"/>
              </a:ext>
            </a:extLst>
          </p:cNvPr>
          <p:cNvSpPr>
            <a:spLocks noGrp="1"/>
          </p:cNvSpPr>
          <p:nvPr>
            <p:ph type="pic" sz="quarter" idx="14" hasCustomPrompt="1"/>
          </p:nvPr>
        </p:nvSpPr>
        <p:spPr>
          <a:xfrm>
            <a:off x="263526" y="2024064"/>
            <a:ext cx="4098470" cy="4103688"/>
          </a:xfrm>
          <a:solidFill>
            <a:schemeClr val="bg1">
              <a:lumMod val="95000"/>
            </a:schemeClr>
          </a:solidFill>
        </p:spPr>
        <p:txBody>
          <a:bodyPr tIns="1440000">
            <a:normAutofit/>
          </a:bodyPr>
          <a:lstStyle>
            <a:lvl1pPr marL="0" indent="0" algn="ctr">
              <a:buNone/>
              <a:defRPr sz="1800">
                <a:solidFill>
                  <a:schemeClr val="tx2"/>
                </a:solidFill>
              </a:defRPr>
            </a:lvl1pPr>
          </a:lstStyle>
          <a:p>
            <a:r>
              <a:rPr lang="en-GB" dirty="0"/>
              <a:t>Click to add an image</a:t>
            </a:r>
          </a:p>
        </p:txBody>
      </p:sp>
      <p:sp>
        <p:nvSpPr>
          <p:cNvPr id="30" name="!!VLAK_oranje tit">
            <a:extLst>
              <a:ext uri="{FF2B5EF4-FFF2-40B4-BE49-F238E27FC236}">
                <a16:creationId xmlns:a16="http://schemas.microsoft.com/office/drawing/2014/main" id="{95C195F7-9C2E-C06E-1134-A7EA987B405B}"/>
              </a:ext>
            </a:extLst>
          </p:cNvPr>
          <p:cNvSpPr/>
          <p:nvPr userDrawn="1"/>
        </p:nvSpPr>
        <p:spPr>
          <a:xfrm rot="10800000">
            <a:off x="0" y="617411"/>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7" name="Tijdelijke aanduiding voor titel 1">
            <a:extLst>
              <a:ext uri="{FF2B5EF4-FFF2-40B4-BE49-F238E27FC236}">
                <a16:creationId xmlns:a16="http://schemas.microsoft.com/office/drawing/2014/main" id="{E1BB8D37-329A-3C7F-F1B3-3C67E7D13258}"/>
              </a:ext>
            </a:extLst>
          </p:cNvPr>
          <p:cNvSpPr>
            <a:spLocks noGrp="1"/>
          </p:cNvSpPr>
          <p:nvPr>
            <p:ph type="title" hasCustomPrompt="1"/>
          </p:nvPr>
        </p:nvSpPr>
        <p:spPr>
          <a:xfrm>
            <a:off x="495300" y="530225"/>
            <a:ext cx="7077980" cy="1325563"/>
          </a:xfrm>
          <a:prstGeom prst="rect">
            <a:avLst/>
          </a:prstGeom>
        </p:spPr>
        <p:txBody>
          <a:bodyPr vert="horz" lIns="91440" tIns="45720" rIns="91440" bIns="45720" rtlCol="0" anchor="ctr">
            <a:normAutofit/>
          </a:bodyPr>
          <a:lstStyle>
            <a:lvl1pPr>
              <a:defRPr/>
            </a:lvl1pPr>
          </a:lstStyle>
          <a:p>
            <a:r>
              <a:rPr lang="en-GB" dirty="0"/>
              <a:t>CLICK TO</a:t>
            </a:r>
            <a:br>
              <a:rPr lang="en-GB" dirty="0"/>
            </a:br>
            <a:r>
              <a:rPr lang="en-GB" dirty="0"/>
              <a:t>EDIT STYLE</a:t>
            </a:r>
          </a:p>
        </p:txBody>
      </p:sp>
      <p:sp>
        <p:nvSpPr>
          <p:cNvPr id="4" name="!!VLAK_blauw">
            <a:extLst>
              <a:ext uri="{FF2B5EF4-FFF2-40B4-BE49-F238E27FC236}">
                <a16:creationId xmlns:a16="http://schemas.microsoft.com/office/drawing/2014/main" id="{3DBE528A-239F-91F1-FD0A-45A7CA121731}"/>
              </a:ext>
            </a:extLst>
          </p:cNvPr>
          <p:cNvSpPr/>
          <p:nvPr userDrawn="1"/>
        </p:nvSpPr>
        <p:spPr>
          <a:xfrm>
            <a:off x="7573280" y="-1"/>
            <a:ext cx="4625070" cy="6127753"/>
          </a:xfrm>
          <a:custGeom>
            <a:avLst/>
            <a:gdLst>
              <a:gd name="connsiteX0" fmla="*/ 0 w 4618720"/>
              <a:gd name="connsiteY0" fmla="*/ 0 h 6858003"/>
              <a:gd name="connsiteX1" fmla="*/ 4618720 w 4618720"/>
              <a:gd name="connsiteY1" fmla="*/ 0 h 6858003"/>
              <a:gd name="connsiteX2" fmla="*/ 4618720 w 4618720"/>
              <a:gd name="connsiteY2" fmla="*/ 6858003 h 6858003"/>
              <a:gd name="connsiteX3" fmla="*/ 2788516 w 4618720"/>
              <a:gd name="connsiteY3" fmla="*/ 6858003 h 6858003"/>
              <a:gd name="connsiteX4" fmla="*/ 0 w 4618720"/>
              <a:gd name="connsiteY4" fmla="*/ 0 h 6858003"/>
              <a:gd name="connsiteX0" fmla="*/ 0 w 4618720"/>
              <a:gd name="connsiteY0" fmla="*/ 0 h 6858003"/>
              <a:gd name="connsiteX1" fmla="*/ 4618720 w 4618720"/>
              <a:gd name="connsiteY1" fmla="*/ 0 h 6858003"/>
              <a:gd name="connsiteX2" fmla="*/ 4618720 w 4618720"/>
              <a:gd name="connsiteY2" fmla="*/ 6184903 h 6858003"/>
              <a:gd name="connsiteX3" fmla="*/ 2788516 w 4618720"/>
              <a:gd name="connsiteY3" fmla="*/ 6858003 h 6858003"/>
              <a:gd name="connsiteX4" fmla="*/ 0 w 4618720"/>
              <a:gd name="connsiteY4" fmla="*/ 0 h 6858003"/>
              <a:gd name="connsiteX0" fmla="*/ 0 w 4618720"/>
              <a:gd name="connsiteY0" fmla="*/ 0 h 6184903"/>
              <a:gd name="connsiteX1" fmla="*/ 4618720 w 4618720"/>
              <a:gd name="connsiteY1" fmla="*/ 0 h 6184903"/>
              <a:gd name="connsiteX2" fmla="*/ 4618720 w 4618720"/>
              <a:gd name="connsiteY2" fmla="*/ 6184903 h 6184903"/>
              <a:gd name="connsiteX3" fmla="*/ 2496416 w 4618720"/>
              <a:gd name="connsiteY3" fmla="*/ 6146803 h 6184903"/>
              <a:gd name="connsiteX4" fmla="*/ 0 w 4618720"/>
              <a:gd name="connsiteY4" fmla="*/ 0 h 6184903"/>
              <a:gd name="connsiteX0" fmla="*/ 0 w 4631420"/>
              <a:gd name="connsiteY0" fmla="*/ 0 h 6146803"/>
              <a:gd name="connsiteX1" fmla="*/ 4618720 w 4631420"/>
              <a:gd name="connsiteY1" fmla="*/ 0 h 6146803"/>
              <a:gd name="connsiteX2" fmla="*/ 4631420 w 4631420"/>
              <a:gd name="connsiteY2" fmla="*/ 6134103 h 6146803"/>
              <a:gd name="connsiteX3" fmla="*/ 2496416 w 4631420"/>
              <a:gd name="connsiteY3" fmla="*/ 6146803 h 6146803"/>
              <a:gd name="connsiteX4" fmla="*/ 0 w 4631420"/>
              <a:gd name="connsiteY4" fmla="*/ 0 h 6146803"/>
              <a:gd name="connsiteX0" fmla="*/ 0 w 4631420"/>
              <a:gd name="connsiteY0" fmla="*/ 0 h 6146803"/>
              <a:gd name="connsiteX1" fmla="*/ 4618720 w 4631420"/>
              <a:gd name="connsiteY1" fmla="*/ 0 h 6146803"/>
              <a:gd name="connsiteX2" fmla="*/ 4631420 w 4631420"/>
              <a:gd name="connsiteY2" fmla="*/ 6127753 h 6146803"/>
              <a:gd name="connsiteX3" fmla="*/ 2496416 w 4631420"/>
              <a:gd name="connsiteY3" fmla="*/ 6146803 h 6146803"/>
              <a:gd name="connsiteX4" fmla="*/ 0 w 4631420"/>
              <a:gd name="connsiteY4" fmla="*/ 0 h 6146803"/>
              <a:gd name="connsiteX0" fmla="*/ 0 w 4625070"/>
              <a:gd name="connsiteY0" fmla="*/ 0 h 6146803"/>
              <a:gd name="connsiteX1" fmla="*/ 4618720 w 4625070"/>
              <a:gd name="connsiteY1" fmla="*/ 0 h 6146803"/>
              <a:gd name="connsiteX2" fmla="*/ 4625070 w 4625070"/>
              <a:gd name="connsiteY2" fmla="*/ 6127753 h 6146803"/>
              <a:gd name="connsiteX3" fmla="*/ 2496416 w 4625070"/>
              <a:gd name="connsiteY3" fmla="*/ 6146803 h 6146803"/>
              <a:gd name="connsiteX4" fmla="*/ 0 w 4625070"/>
              <a:gd name="connsiteY4" fmla="*/ 0 h 614680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070" h="6127753">
                <a:moveTo>
                  <a:pt x="0" y="0"/>
                </a:moveTo>
                <a:lnTo>
                  <a:pt x="4618720" y="0"/>
                </a:lnTo>
                <a:cubicBezTo>
                  <a:pt x="4622953" y="2044701"/>
                  <a:pt x="4620837" y="4083052"/>
                  <a:pt x="4625070" y="6127753"/>
                </a:cubicBezTo>
                <a:lnTo>
                  <a:pt x="2490066" y="61277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1" name="Tijdelijke aanduiding voor voettekst 4">
            <a:extLst>
              <a:ext uri="{FF2B5EF4-FFF2-40B4-BE49-F238E27FC236}">
                <a16:creationId xmlns:a16="http://schemas.microsoft.com/office/drawing/2014/main" id="{27E3BE03-4203-E5CF-23AD-17BAD4259B4D}"/>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r>
              <a:rPr lang="en-GB"/>
              <a:t>AI for Water Resources Management </a:t>
            </a:r>
            <a:endParaRPr lang="en-GB" dirty="0"/>
          </a:p>
        </p:txBody>
      </p:sp>
      <p:sp>
        <p:nvSpPr>
          <p:cNvPr id="12" name="Tijdelijke aanduiding voor dianummer 5">
            <a:extLst>
              <a:ext uri="{FF2B5EF4-FFF2-40B4-BE49-F238E27FC236}">
                <a16:creationId xmlns:a16="http://schemas.microsoft.com/office/drawing/2014/main" id="{BE4FEF3D-3D9B-3431-FEB2-41C993F76FBA}"/>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pic>
        <p:nvPicPr>
          <p:cNvPr id="2" name="Picture 1" descr="A water drop with a world map&#10;&#10;Description automatically generated">
            <a:extLst>
              <a:ext uri="{FF2B5EF4-FFF2-40B4-BE49-F238E27FC236}">
                <a16:creationId xmlns:a16="http://schemas.microsoft.com/office/drawing/2014/main" id="{2045FC52-50DF-6534-1322-B010E0898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724" y="6253157"/>
            <a:ext cx="1921070" cy="507871"/>
          </a:xfrm>
          <a:prstGeom prst="rect">
            <a:avLst/>
          </a:prstGeom>
        </p:spPr>
      </p:pic>
    </p:spTree>
    <p:extLst>
      <p:ext uri="{BB962C8B-B14F-4D97-AF65-F5344CB8AC3E}">
        <p14:creationId xmlns:p14="http://schemas.microsoft.com/office/powerpoint/2010/main" val="2761105492"/>
      </p:ext>
    </p:extLst>
  </p:cSld>
  <p:clrMapOvr>
    <a:masterClrMapping/>
  </p:clrMapOvr>
  <p:transition spd="med">
    <p:push dir="r"/>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_end">
    <p:spTree>
      <p:nvGrpSpPr>
        <p:cNvPr id="1" name=""/>
        <p:cNvGrpSpPr/>
        <p:nvPr/>
      </p:nvGrpSpPr>
      <p:grpSpPr>
        <a:xfrm>
          <a:off x="0" y="0"/>
          <a:ext cx="0" cy="0"/>
          <a:chOff x="0" y="0"/>
          <a:chExt cx="0" cy="0"/>
        </a:xfrm>
      </p:grpSpPr>
      <p:sp>
        <p:nvSpPr>
          <p:cNvPr id="6" name="!!VLAK_blauw">
            <a:extLst>
              <a:ext uri="{FF2B5EF4-FFF2-40B4-BE49-F238E27FC236}">
                <a16:creationId xmlns:a16="http://schemas.microsoft.com/office/drawing/2014/main" id="{CA5DF0F3-E841-943D-399B-4905B625645D}"/>
              </a:ext>
            </a:extLst>
          </p:cNvPr>
          <p:cNvSpPr/>
          <p:nvPr userDrawn="1"/>
        </p:nvSpPr>
        <p:spPr>
          <a:xfrm>
            <a:off x="7573280" y="-1"/>
            <a:ext cx="4618720" cy="6858003"/>
          </a:xfrm>
          <a:custGeom>
            <a:avLst/>
            <a:gdLst>
              <a:gd name="connsiteX0" fmla="*/ 0 w 4618720"/>
              <a:gd name="connsiteY0" fmla="*/ 0 h 6858003"/>
              <a:gd name="connsiteX1" fmla="*/ 4618720 w 4618720"/>
              <a:gd name="connsiteY1" fmla="*/ 0 h 6858003"/>
              <a:gd name="connsiteX2" fmla="*/ 4618720 w 4618720"/>
              <a:gd name="connsiteY2" fmla="*/ 6858003 h 6858003"/>
              <a:gd name="connsiteX3" fmla="*/ 2788516 w 4618720"/>
              <a:gd name="connsiteY3" fmla="*/ 6858003 h 6858003"/>
              <a:gd name="connsiteX4" fmla="*/ 0 w 4618720"/>
              <a:gd name="connsiteY4" fmla="*/ 0 h 6858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8720" h="6858003">
                <a:moveTo>
                  <a:pt x="0" y="0"/>
                </a:moveTo>
                <a:lnTo>
                  <a:pt x="4618720" y="0"/>
                </a:lnTo>
                <a:lnTo>
                  <a:pt x="4618720" y="6858003"/>
                </a:lnTo>
                <a:lnTo>
                  <a:pt x="2788516" y="685800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84" name="!!AFB_">
            <a:extLst>
              <a:ext uri="{FF2B5EF4-FFF2-40B4-BE49-F238E27FC236}">
                <a16:creationId xmlns:a16="http://schemas.microsoft.com/office/drawing/2014/main" id="{573A4E94-10F2-1E47-943E-CADD7E30207A}"/>
              </a:ext>
            </a:extLst>
          </p:cNvPr>
          <p:cNvSpPr>
            <a:spLocks noGrp="1" noChangeAspect="1"/>
          </p:cNvSpPr>
          <p:nvPr>
            <p:ph type="pic" sz="quarter" idx="16" hasCustomPrompt="1"/>
          </p:nvPr>
        </p:nvSpPr>
        <p:spPr>
          <a:xfrm>
            <a:off x="5886590" y="552450"/>
            <a:ext cx="5760000" cy="5540375"/>
          </a:xfrm>
          <a:solidFill>
            <a:schemeClr val="bg1">
              <a:lumMod val="95000"/>
            </a:schemeClr>
          </a:solidFill>
        </p:spPr>
        <p:txBody>
          <a:bodyPr tIns="1800000">
            <a:normAutofit/>
          </a:bodyPr>
          <a:lstStyle>
            <a:lvl1pPr marL="0" indent="0" algn="ctr">
              <a:buNone/>
              <a:defRPr sz="1800">
                <a:solidFill>
                  <a:schemeClr val="tx2"/>
                </a:solidFill>
              </a:defRPr>
            </a:lvl1pPr>
          </a:lstStyle>
          <a:p>
            <a:r>
              <a:rPr lang="en-GB" dirty="0"/>
              <a:t>Click to add an image</a:t>
            </a:r>
          </a:p>
        </p:txBody>
      </p:sp>
      <p:sp>
        <p:nvSpPr>
          <p:cNvPr id="122" name="!!TXT_">
            <a:extLst>
              <a:ext uri="{FF2B5EF4-FFF2-40B4-BE49-F238E27FC236}">
                <a16:creationId xmlns:a16="http://schemas.microsoft.com/office/drawing/2014/main" id="{0F14185C-FD30-196D-E5FB-185FDCBEDB4A}"/>
              </a:ext>
            </a:extLst>
          </p:cNvPr>
          <p:cNvSpPr>
            <a:spLocks noGrp="1"/>
          </p:cNvSpPr>
          <p:nvPr>
            <p:ph type="body" sz="quarter" idx="17" hasCustomPrompt="1"/>
          </p:nvPr>
        </p:nvSpPr>
        <p:spPr>
          <a:xfrm>
            <a:off x="506383" y="4043716"/>
            <a:ext cx="5040000" cy="900000"/>
          </a:xfrm>
        </p:spPr>
        <p:txBody>
          <a:bodyPr>
            <a:normAutofit/>
          </a:bodyPr>
          <a:lstStyle>
            <a:lvl1pPr marL="0" indent="0">
              <a:buNone/>
              <a:defRPr sz="2400" b="1">
                <a:solidFill>
                  <a:schemeClr val="accent2"/>
                </a:solidFill>
                <a:latin typeface="+mj-lt"/>
              </a:defRPr>
            </a:lvl1pPr>
          </a:lstStyle>
          <a:p>
            <a:pPr lvl="0"/>
            <a:r>
              <a:rPr lang="en-GB" dirty="0"/>
              <a:t>Click to add text</a:t>
            </a:r>
          </a:p>
        </p:txBody>
      </p:sp>
      <p:sp>
        <p:nvSpPr>
          <p:cNvPr id="120" name="!!VLAK_oranje tit">
            <a:extLst>
              <a:ext uri="{FF2B5EF4-FFF2-40B4-BE49-F238E27FC236}">
                <a16:creationId xmlns:a16="http://schemas.microsoft.com/office/drawing/2014/main" id="{915BCBF0-98CB-E866-3619-3A3A2D097BB9}"/>
              </a:ext>
            </a:extLst>
          </p:cNvPr>
          <p:cNvSpPr/>
          <p:nvPr userDrawn="1"/>
        </p:nvSpPr>
        <p:spPr>
          <a:xfrm rot="10800000">
            <a:off x="0" y="1523476"/>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3" name="Tijdelijke aanduiding voor titel 1">
            <a:extLst>
              <a:ext uri="{FF2B5EF4-FFF2-40B4-BE49-F238E27FC236}">
                <a16:creationId xmlns:a16="http://schemas.microsoft.com/office/drawing/2014/main" id="{A8C7F86F-5282-B79F-9906-E4EF73BF6DAC}"/>
              </a:ext>
            </a:extLst>
          </p:cNvPr>
          <p:cNvSpPr>
            <a:spLocks noGrp="1"/>
          </p:cNvSpPr>
          <p:nvPr>
            <p:ph type="title" hasCustomPrompt="1"/>
          </p:nvPr>
        </p:nvSpPr>
        <p:spPr>
          <a:xfrm>
            <a:off x="497337" y="1439464"/>
            <a:ext cx="5036345" cy="2604251"/>
          </a:xfrm>
          <a:prstGeom prst="rect">
            <a:avLst/>
          </a:prstGeom>
        </p:spPr>
        <p:txBody>
          <a:bodyPr vert="horz" lIns="91440" tIns="45720" rIns="91440" bIns="45720" rtlCol="0" anchor="t">
            <a:normAutofit/>
          </a:bodyPr>
          <a:lstStyle>
            <a:lvl1pPr>
              <a:defRPr b="1">
                <a:solidFill>
                  <a:schemeClr val="tx1"/>
                </a:solidFill>
              </a:defRPr>
            </a:lvl1pPr>
          </a:lstStyle>
          <a:p>
            <a:r>
              <a:rPr lang="en-GB" dirty="0"/>
              <a:t>CLICK TO </a:t>
            </a:r>
            <a:br>
              <a:rPr lang="en-GB" dirty="0"/>
            </a:br>
            <a:r>
              <a:rPr lang="en-GB" dirty="0"/>
              <a:t>EDIT STYLE</a:t>
            </a:r>
          </a:p>
        </p:txBody>
      </p:sp>
      <p:grpSp>
        <p:nvGrpSpPr>
          <p:cNvPr id="7" name="!!LOGO_VUB">
            <a:extLst>
              <a:ext uri="{FF2B5EF4-FFF2-40B4-BE49-F238E27FC236}">
                <a16:creationId xmlns:a16="http://schemas.microsoft.com/office/drawing/2014/main" id="{4C668951-3A79-D235-232D-2E5440F60E5F}"/>
              </a:ext>
            </a:extLst>
          </p:cNvPr>
          <p:cNvGrpSpPr>
            <a:grpSpLocks/>
          </p:cNvGrpSpPr>
          <p:nvPr userDrawn="1"/>
        </p:nvGrpSpPr>
        <p:grpSpPr>
          <a:xfrm>
            <a:off x="626690" y="5336577"/>
            <a:ext cx="2880000" cy="1015213"/>
            <a:chOff x="1029807" y="1643143"/>
            <a:chExt cx="10132386" cy="3571712"/>
          </a:xfrm>
        </p:grpSpPr>
        <p:sp>
          <p:nvSpPr>
            <p:cNvPr id="8" name="Rechthoek 7">
              <a:extLst>
                <a:ext uri="{FF2B5EF4-FFF2-40B4-BE49-F238E27FC236}">
                  <a16:creationId xmlns:a16="http://schemas.microsoft.com/office/drawing/2014/main" id="{3224D8F1-343C-CFE0-9E27-087AD1C85BF2}"/>
                </a:ext>
              </a:extLst>
            </p:cNvPr>
            <p:cNvSpPr/>
            <p:nvPr/>
          </p:nvSpPr>
          <p:spPr>
            <a:xfrm>
              <a:off x="1365141" y="1643143"/>
              <a:ext cx="3557388" cy="3571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Light" pitchFamily="2" charset="0"/>
              </a:endParaRPr>
            </a:p>
          </p:txBody>
        </p:sp>
        <p:sp>
          <p:nvSpPr>
            <p:cNvPr id="9" name="Vrije vorm: vorm 8">
              <a:extLst>
                <a:ext uri="{FF2B5EF4-FFF2-40B4-BE49-F238E27FC236}">
                  <a16:creationId xmlns:a16="http://schemas.microsoft.com/office/drawing/2014/main" id="{46394BE0-91BC-046E-A2C4-B1DFB833A554}"/>
                </a:ext>
              </a:extLst>
            </p:cNvPr>
            <p:cNvSpPr/>
            <p:nvPr/>
          </p:nvSpPr>
          <p:spPr>
            <a:xfrm>
              <a:off x="5557025" y="2108589"/>
              <a:ext cx="627214" cy="679649"/>
            </a:xfrm>
            <a:custGeom>
              <a:avLst/>
              <a:gdLst>
                <a:gd name="connsiteX0" fmla="*/ 414949 w 754712"/>
                <a:gd name="connsiteY0" fmla="*/ 817804 h 817804"/>
                <a:gd name="connsiteX1" fmla="*/ 754713 w 754712"/>
                <a:gd name="connsiteY1" fmla="*/ 0 h 817804"/>
                <a:gd name="connsiteX2" fmla="*/ 665039 w 754712"/>
                <a:gd name="connsiteY2" fmla="*/ 0 h 817804"/>
                <a:gd name="connsiteX3" fmla="*/ 376217 w 754712"/>
                <a:gd name="connsiteY3" fmla="*/ 715981 h 817804"/>
                <a:gd name="connsiteX4" fmla="*/ 89615 w 754712"/>
                <a:gd name="connsiteY4" fmla="*/ 0 h 817804"/>
                <a:gd name="connsiteX5" fmla="*/ 0 w 754712"/>
                <a:gd name="connsiteY5" fmla="*/ 0 h 817804"/>
                <a:gd name="connsiteX6" fmla="*/ 337485 w 754712"/>
                <a:gd name="connsiteY6" fmla="*/ 817804 h 817804"/>
                <a:gd name="connsiteX7" fmla="*/ 414949 w 754712"/>
                <a:gd name="connsiteY7" fmla="*/ 817804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712" h="817804">
                  <a:moveTo>
                    <a:pt x="414949" y="817804"/>
                  </a:moveTo>
                  <a:lnTo>
                    <a:pt x="754713" y="0"/>
                  </a:lnTo>
                  <a:lnTo>
                    <a:pt x="665039" y="0"/>
                  </a:lnTo>
                  <a:lnTo>
                    <a:pt x="376217" y="715981"/>
                  </a:lnTo>
                  <a:lnTo>
                    <a:pt x="89615" y="0"/>
                  </a:lnTo>
                  <a:lnTo>
                    <a:pt x="0" y="0"/>
                  </a:lnTo>
                  <a:lnTo>
                    <a:pt x="337485" y="817804"/>
                  </a:lnTo>
                  <a:lnTo>
                    <a:pt x="414949"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0" name="Vrije vorm: vorm 9">
              <a:extLst>
                <a:ext uri="{FF2B5EF4-FFF2-40B4-BE49-F238E27FC236}">
                  <a16:creationId xmlns:a16="http://schemas.microsoft.com/office/drawing/2014/main" id="{D59DE506-8D1A-0697-E611-DE2EEE7B2C2F}"/>
                </a:ext>
              </a:extLst>
            </p:cNvPr>
            <p:cNvSpPr/>
            <p:nvPr/>
          </p:nvSpPr>
          <p:spPr>
            <a:xfrm>
              <a:off x="6289010" y="2108589"/>
              <a:ext cx="460737" cy="679649"/>
            </a:xfrm>
            <a:custGeom>
              <a:avLst/>
              <a:gdLst>
                <a:gd name="connsiteX0" fmla="*/ 81903 w 554394"/>
                <a:gd name="connsiteY0" fmla="*/ 74133 h 817804"/>
                <a:gd name="connsiteX1" fmla="*/ 211359 w 554394"/>
                <a:gd name="connsiteY1" fmla="*/ 74133 h 817804"/>
                <a:gd name="connsiteX2" fmla="*/ 396196 w 554394"/>
                <a:gd name="connsiteY2" fmla="*/ 112865 h 817804"/>
                <a:gd name="connsiteX3" fmla="*/ 472550 w 554394"/>
                <a:gd name="connsiteY3" fmla="*/ 258912 h 817804"/>
                <a:gd name="connsiteX4" fmla="*/ 366285 w 554394"/>
                <a:gd name="connsiteY4" fmla="*/ 424880 h 817804"/>
                <a:gd name="connsiteX5" fmla="*/ 188108 w 554394"/>
                <a:gd name="connsiteY5" fmla="*/ 447020 h 817804"/>
                <a:gd name="connsiteX6" fmla="*/ 163748 w 554394"/>
                <a:gd name="connsiteY6" fmla="*/ 447020 h 817804"/>
                <a:gd name="connsiteX7" fmla="*/ 441529 w 554394"/>
                <a:gd name="connsiteY7" fmla="*/ 817746 h 817804"/>
                <a:gd name="connsiteX8" fmla="*/ 543353 w 554394"/>
                <a:gd name="connsiteY8" fmla="*/ 817746 h 817804"/>
                <a:gd name="connsiteX9" fmla="*/ 313183 w 554394"/>
                <a:gd name="connsiteY9" fmla="*/ 512333 h 817804"/>
                <a:gd name="connsiteX10" fmla="*/ 554394 w 554394"/>
                <a:gd name="connsiteY10" fmla="*/ 266682 h 817804"/>
                <a:gd name="connsiteX11" fmla="*/ 427158 w 554394"/>
                <a:gd name="connsiteY11" fmla="*/ 39842 h 817804"/>
                <a:gd name="connsiteX12" fmla="*/ 194768 w 554394"/>
                <a:gd name="connsiteY12" fmla="*/ 0 h 817804"/>
                <a:gd name="connsiteX13" fmla="*/ 0 w 554394"/>
                <a:gd name="connsiteY13" fmla="*/ 0 h 817804"/>
                <a:gd name="connsiteX14" fmla="*/ 0 w 554394"/>
                <a:gd name="connsiteY14" fmla="*/ 817804 h 817804"/>
                <a:gd name="connsiteX15" fmla="*/ 81903 w 554394"/>
                <a:gd name="connsiteY15" fmla="*/ 817804 h 817804"/>
                <a:gd name="connsiteX16" fmla="*/ 81903 w 554394"/>
                <a:gd name="connsiteY16" fmla="*/ 7413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4394" h="817804">
                  <a:moveTo>
                    <a:pt x="81903" y="74133"/>
                  </a:moveTo>
                  <a:lnTo>
                    <a:pt x="211359" y="74133"/>
                  </a:lnTo>
                  <a:cubicBezTo>
                    <a:pt x="275562" y="74133"/>
                    <a:pt x="341925" y="74133"/>
                    <a:pt x="396196" y="112865"/>
                  </a:cubicBezTo>
                  <a:cubicBezTo>
                    <a:pt x="442698" y="144937"/>
                    <a:pt x="472550" y="202479"/>
                    <a:pt x="472550" y="258912"/>
                  </a:cubicBezTo>
                  <a:cubicBezTo>
                    <a:pt x="472550" y="331936"/>
                    <a:pt x="433818" y="393918"/>
                    <a:pt x="366285" y="424880"/>
                  </a:cubicBezTo>
                  <a:cubicBezTo>
                    <a:pt x="312073" y="449240"/>
                    <a:pt x="245651" y="447020"/>
                    <a:pt x="188108" y="447020"/>
                  </a:cubicBezTo>
                  <a:lnTo>
                    <a:pt x="163748" y="447020"/>
                  </a:lnTo>
                  <a:lnTo>
                    <a:pt x="441529" y="817746"/>
                  </a:lnTo>
                  <a:lnTo>
                    <a:pt x="543353" y="817746"/>
                  </a:lnTo>
                  <a:lnTo>
                    <a:pt x="313183" y="512333"/>
                  </a:lnTo>
                  <a:cubicBezTo>
                    <a:pt x="445969" y="509003"/>
                    <a:pt x="554394" y="400578"/>
                    <a:pt x="554394" y="266682"/>
                  </a:cubicBezTo>
                  <a:cubicBezTo>
                    <a:pt x="554394" y="171518"/>
                    <a:pt x="510113" y="87394"/>
                    <a:pt x="427158" y="39842"/>
                  </a:cubicBezTo>
                  <a:cubicBezTo>
                    <a:pt x="358575" y="1110"/>
                    <a:pt x="272231" y="0"/>
                    <a:pt x="194768" y="0"/>
                  </a:cubicBezTo>
                  <a:lnTo>
                    <a:pt x="0" y="0"/>
                  </a:lnTo>
                  <a:lnTo>
                    <a:pt x="0" y="817804"/>
                  </a:lnTo>
                  <a:lnTo>
                    <a:pt x="81903" y="817804"/>
                  </a:lnTo>
                  <a:lnTo>
                    <a:pt x="81903" y="7413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1" name="Vrije vorm: vorm 10">
              <a:extLst>
                <a:ext uri="{FF2B5EF4-FFF2-40B4-BE49-F238E27FC236}">
                  <a16:creationId xmlns:a16="http://schemas.microsoft.com/office/drawing/2014/main" id="{DF29B288-141B-EEA4-1B0D-F45D158FD382}"/>
                </a:ext>
              </a:extLst>
            </p:cNvPr>
            <p:cNvSpPr/>
            <p:nvPr/>
          </p:nvSpPr>
          <p:spPr>
            <a:xfrm>
              <a:off x="6873014" y="2108589"/>
              <a:ext cx="68066" cy="679649"/>
            </a:xfrm>
            <a:custGeom>
              <a:avLst/>
              <a:gdLst>
                <a:gd name="connsiteX0" fmla="*/ 0 w 81903"/>
                <a:gd name="connsiteY0" fmla="*/ 0 h 817804"/>
                <a:gd name="connsiteX1" fmla="*/ 81904 w 81903"/>
                <a:gd name="connsiteY1" fmla="*/ 0 h 817804"/>
                <a:gd name="connsiteX2" fmla="*/ 81904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4" y="0"/>
                  </a:lnTo>
                  <a:lnTo>
                    <a:pt x="81904"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2" name="Vrije vorm: vorm 11">
              <a:extLst>
                <a:ext uri="{FF2B5EF4-FFF2-40B4-BE49-F238E27FC236}">
                  <a16:creationId xmlns:a16="http://schemas.microsoft.com/office/drawing/2014/main" id="{01D9BA15-BC13-D518-93ED-DF9ABB744EFE}"/>
                </a:ext>
              </a:extLst>
            </p:cNvPr>
            <p:cNvSpPr/>
            <p:nvPr/>
          </p:nvSpPr>
          <p:spPr>
            <a:xfrm>
              <a:off x="7046823" y="2108589"/>
              <a:ext cx="363298" cy="691593"/>
            </a:xfrm>
            <a:custGeom>
              <a:avLst/>
              <a:gdLst>
                <a:gd name="connsiteX0" fmla="*/ 218019 w 437148"/>
                <a:gd name="connsiteY0" fmla="*/ 832176 h 832175"/>
                <a:gd name="connsiteX1" fmla="*/ 392866 w 437148"/>
                <a:gd name="connsiteY1" fmla="*/ 751382 h 832175"/>
                <a:gd name="connsiteX2" fmla="*/ 437148 w 437148"/>
                <a:gd name="connsiteY2" fmla="*/ 587635 h 832175"/>
                <a:gd name="connsiteX3" fmla="*/ 437148 w 437148"/>
                <a:gd name="connsiteY3" fmla="*/ 0 h 832175"/>
                <a:gd name="connsiteX4" fmla="*/ 355245 w 437148"/>
                <a:gd name="connsiteY4" fmla="*/ 0 h 832175"/>
                <a:gd name="connsiteX5" fmla="*/ 355245 w 437148"/>
                <a:gd name="connsiteY5" fmla="*/ 563274 h 832175"/>
                <a:gd name="connsiteX6" fmla="*/ 345313 w 437148"/>
                <a:gd name="connsiteY6" fmla="*/ 671699 h 832175"/>
                <a:gd name="connsiteX7" fmla="*/ 225789 w 437148"/>
                <a:gd name="connsiteY7" fmla="*/ 753602 h 832175"/>
                <a:gd name="connsiteX8" fmla="*/ 80794 w 437148"/>
                <a:gd name="connsiteY8" fmla="*/ 624146 h 832175"/>
                <a:gd name="connsiteX9" fmla="*/ 0 w 437148"/>
                <a:gd name="connsiteY9" fmla="*/ 624146 h 832175"/>
                <a:gd name="connsiteX10" fmla="*/ 218019 w 437148"/>
                <a:gd name="connsiteY10" fmla="*/ 832176 h 83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148" h="832175">
                  <a:moveTo>
                    <a:pt x="218019" y="832176"/>
                  </a:moveTo>
                  <a:cubicBezTo>
                    <a:pt x="285493" y="832176"/>
                    <a:pt x="349695" y="805595"/>
                    <a:pt x="392866" y="751382"/>
                  </a:cubicBezTo>
                  <a:cubicBezTo>
                    <a:pt x="436038" y="698280"/>
                    <a:pt x="432708" y="651778"/>
                    <a:pt x="437148" y="587635"/>
                  </a:cubicBezTo>
                  <a:lnTo>
                    <a:pt x="437148" y="0"/>
                  </a:lnTo>
                  <a:lnTo>
                    <a:pt x="355245" y="0"/>
                  </a:lnTo>
                  <a:lnTo>
                    <a:pt x="355245" y="563274"/>
                  </a:lnTo>
                  <a:cubicBezTo>
                    <a:pt x="355245" y="597566"/>
                    <a:pt x="356355" y="639627"/>
                    <a:pt x="345313" y="671699"/>
                  </a:cubicBezTo>
                  <a:cubicBezTo>
                    <a:pt x="326503" y="722582"/>
                    <a:pt x="280002" y="753602"/>
                    <a:pt x="225789" y="753602"/>
                  </a:cubicBezTo>
                  <a:cubicBezTo>
                    <a:pt x="148325" y="753602"/>
                    <a:pt x="86343" y="701610"/>
                    <a:pt x="80794" y="624146"/>
                  </a:cubicBezTo>
                  <a:lnTo>
                    <a:pt x="0" y="624146"/>
                  </a:lnTo>
                  <a:cubicBezTo>
                    <a:pt x="3330" y="742561"/>
                    <a:pt x="98494" y="832176"/>
                    <a:pt x="218019" y="832176"/>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3" name="Vrije vorm: vorm 12">
              <a:extLst>
                <a:ext uri="{FF2B5EF4-FFF2-40B4-BE49-F238E27FC236}">
                  <a16:creationId xmlns:a16="http://schemas.microsoft.com/office/drawing/2014/main" id="{8E4BEF52-BA8B-513E-345F-48A24504B29E}"/>
                </a:ext>
              </a:extLst>
            </p:cNvPr>
            <p:cNvSpPr/>
            <p:nvPr/>
          </p:nvSpPr>
          <p:spPr>
            <a:xfrm>
              <a:off x="7575627" y="2108589"/>
              <a:ext cx="371552" cy="679649"/>
            </a:xfrm>
            <a:custGeom>
              <a:avLst/>
              <a:gdLst>
                <a:gd name="connsiteX0" fmla="*/ 447079 w 447079"/>
                <a:gd name="connsiteY0" fmla="*/ 743613 h 817804"/>
                <a:gd name="connsiteX1" fmla="*/ 81845 w 447079"/>
                <a:gd name="connsiteY1" fmla="*/ 743613 h 817804"/>
                <a:gd name="connsiteX2" fmla="*/ 81845 w 447079"/>
                <a:gd name="connsiteY2" fmla="*/ 442639 h 817804"/>
                <a:gd name="connsiteX3" fmla="*/ 434869 w 447079"/>
                <a:gd name="connsiteY3" fmla="*/ 442639 h 817804"/>
                <a:gd name="connsiteX4" fmla="*/ 434869 w 447079"/>
                <a:gd name="connsiteY4" fmla="*/ 368506 h 817804"/>
                <a:gd name="connsiteX5" fmla="*/ 81845 w 447079"/>
                <a:gd name="connsiteY5" fmla="*/ 368506 h 817804"/>
                <a:gd name="connsiteX6" fmla="*/ 81845 w 447079"/>
                <a:gd name="connsiteY6" fmla="*/ 74133 h 817804"/>
                <a:gd name="connsiteX7" fmla="*/ 447079 w 447079"/>
                <a:gd name="connsiteY7" fmla="*/ 74133 h 817804"/>
                <a:gd name="connsiteX8" fmla="*/ 447079 w 447079"/>
                <a:gd name="connsiteY8" fmla="*/ 0 h 817804"/>
                <a:gd name="connsiteX9" fmla="*/ 0 w 447079"/>
                <a:gd name="connsiteY9" fmla="*/ 0 h 817804"/>
                <a:gd name="connsiteX10" fmla="*/ 0 w 447079"/>
                <a:gd name="connsiteY10" fmla="*/ 817804 h 817804"/>
                <a:gd name="connsiteX11" fmla="*/ 447079 w 447079"/>
                <a:gd name="connsiteY11" fmla="*/ 817804 h 817804"/>
                <a:gd name="connsiteX12" fmla="*/ 447079 w 447079"/>
                <a:gd name="connsiteY12" fmla="*/ 74361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447079" y="743613"/>
                  </a:moveTo>
                  <a:lnTo>
                    <a:pt x="81845" y="743613"/>
                  </a:lnTo>
                  <a:lnTo>
                    <a:pt x="81845" y="442639"/>
                  </a:lnTo>
                  <a:lnTo>
                    <a:pt x="434869" y="442639"/>
                  </a:lnTo>
                  <a:lnTo>
                    <a:pt x="434869" y="368506"/>
                  </a:lnTo>
                  <a:lnTo>
                    <a:pt x="81845" y="368506"/>
                  </a:lnTo>
                  <a:lnTo>
                    <a:pt x="81845" y="74133"/>
                  </a:lnTo>
                  <a:lnTo>
                    <a:pt x="447079" y="74133"/>
                  </a:lnTo>
                  <a:lnTo>
                    <a:pt x="447079" y="0"/>
                  </a:lnTo>
                  <a:lnTo>
                    <a:pt x="0" y="0"/>
                  </a:lnTo>
                  <a:lnTo>
                    <a:pt x="0" y="817804"/>
                  </a:lnTo>
                  <a:lnTo>
                    <a:pt x="447079" y="817804"/>
                  </a:lnTo>
                  <a:lnTo>
                    <a:pt x="447079" y="74361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4" name="Vrije vorm: vorm 13">
              <a:extLst>
                <a:ext uri="{FF2B5EF4-FFF2-40B4-BE49-F238E27FC236}">
                  <a16:creationId xmlns:a16="http://schemas.microsoft.com/office/drawing/2014/main" id="{2F75CC6D-AEB9-5BDA-2C3E-B1AFEC15D846}"/>
                </a:ext>
              </a:extLst>
            </p:cNvPr>
            <p:cNvSpPr/>
            <p:nvPr/>
          </p:nvSpPr>
          <p:spPr>
            <a:xfrm>
              <a:off x="5617663" y="3083179"/>
              <a:ext cx="462631" cy="691593"/>
            </a:xfrm>
            <a:custGeom>
              <a:avLst/>
              <a:gdLst>
                <a:gd name="connsiteX0" fmla="*/ 474770 w 556672"/>
                <a:gd name="connsiteY0" fmla="*/ 496852 h 832175"/>
                <a:gd name="connsiteX1" fmla="*/ 429378 w 556672"/>
                <a:gd name="connsiteY1" fmla="*/ 679469 h 832175"/>
                <a:gd name="connsiteX2" fmla="*/ 278891 w 556672"/>
                <a:gd name="connsiteY2" fmla="*/ 753602 h 832175"/>
                <a:gd name="connsiteX3" fmla="*/ 119525 w 556672"/>
                <a:gd name="connsiteY3" fmla="*/ 668369 h 832175"/>
                <a:gd name="connsiteX4" fmla="*/ 81903 w 556672"/>
                <a:gd name="connsiteY4" fmla="*/ 496852 h 832175"/>
                <a:gd name="connsiteX5" fmla="*/ 81903 w 556672"/>
                <a:gd name="connsiteY5" fmla="*/ 0 h 832175"/>
                <a:gd name="connsiteX6" fmla="*/ 0 w 556672"/>
                <a:gd name="connsiteY6" fmla="*/ 0 h 832175"/>
                <a:gd name="connsiteX7" fmla="*/ 0 w 556672"/>
                <a:gd name="connsiteY7" fmla="*/ 496852 h 832175"/>
                <a:gd name="connsiteX8" fmla="*/ 65312 w 556672"/>
                <a:gd name="connsiteY8" fmla="*/ 734792 h 832175"/>
                <a:gd name="connsiteX9" fmla="*/ 278891 w 556672"/>
                <a:gd name="connsiteY9" fmla="*/ 832176 h 832175"/>
                <a:gd name="connsiteX10" fmla="*/ 495800 w 556672"/>
                <a:gd name="connsiteY10" fmla="*/ 728132 h 832175"/>
                <a:gd name="connsiteX11" fmla="*/ 556673 w 556672"/>
                <a:gd name="connsiteY11" fmla="*/ 496852 h 832175"/>
                <a:gd name="connsiteX12" fmla="*/ 556673 w 556672"/>
                <a:gd name="connsiteY12" fmla="*/ 0 h 832175"/>
                <a:gd name="connsiteX13" fmla="*/ 474770 w 556672"/>
                <a:gd name="connsiteY13" fmla="*/ 0 h 832175"/>
                <a:gd name="connsiteX14" fmla="*/ 474770 w 556672"/>
                <a:gd name="connsiteY14" fmla="*/ 496852 h 83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6672" h="832175">
                  <a:moveTo>
                    <a:pt x="474770" y="496852"/>
                  </a:moveTo>
                  <a:cubicBezTo>
                    <a:pt x="474770" y="561054"/>
                    <a:pt x="469220" y="626308"/>
                    <a:pt x="429378" y="679469"/>
                  </a:cubicBezTo>
                  <a:cubicBezTo>
                    <a:pt x="395086" y="727080"/>
                    <a:pt x="336434" y="753602"/>
                    <a:pt x="278891" y="753602"/>
                  </a:cubicBezTo>
                  <a:cubicBezTo>
                    <a:pt x="214689" y="753602"/>
                    <a:pt x="153817" y="722640"/>
                    <a:pt x="119525" y="668369"/>
                  </a:cubicBezTo>
                  <a:cubicBezTo>
                    <a:pt x="87453" y="617487"/>
                    <a:pt x="81903" y="555504"/>
                    <a:pt x="81903" y="496852"/>
                  </a:cubicBezTo>
                  <a:lnTo>
                    <a:pt x="81903" y="0"/>
                  </a:lnTo>
                  <a:lnTo>
                    <a:pt x="0" y="0"/>
                  </a:lnTo>
                  <a:lnTo>
                    <a:pt x="0" y="496852"/>
                  </a:lnTo>
                  <a:cubicBezTo>
                    <a:pt x="0" y="583136"/>
                    <a:pt x="8880" y="665040"/>
                    <a:pt x="65312" y="734792"/>
                  </a:cubicBezTo>
                  <a:cubicBezTo>
                    <a:pt x="117305" y="797884"/>
                    <a:pt x="196988" y="832176"/>
                    <a:pt x="278891" y="832176"/>
                  </a:cubicBezTo>
                  <a:cubicBezTo>
                    <a:pt x="360794" y="832176"/>
                    <a:pt x="444859" y="795664"/>
                    <a:pt x="495800" y="728132"/>
                  </a:cubicBezTo>
                  <a:cubicBezTo>
                    <a:pt x="548903" y="659548"/>
                    <a:pt x="556673" y="579865"/>
                    <a:pt x="556673" y="496852"/>
                  </a:cubicBezTo>
                  <a:lnTo>
                    <a:pt x="556673" y="0"/>
                  </a:lnTo>
                  <a:lnTo>
                    <a:pt x="474770" y="0"/>
                  </a:lnTo>
                  <a:lnTo>
                    <a:pt x="474770" y="496852"/>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5" name="Vrije vorm: vorm 14">
              <a:extLst>
                <a:ext uri="{FF2B5EF4-FFF2-40B4-BE49-F238E27FC236}">
                  <a16:creationId xmlns:a16="http://schemas.microsoft.com/office/drawing/2014/main" id="{9B32671D-3CE0-80E9-217B-37ED0942D967}"/>
                </a:ext>
              </a:extLst>
            </p:cNvPr>
            <p:cNvSpPr/>
            <p:nvPr/>
          </p:nvSpPr>
          <p:spPr>
            <a:xfrm>
              <a:off x="6245800" y="3083179"/>
              <a:ext cx="540795" cy="679649"/>
            </a:xfrm>
            <a:custGeom>
              <a:avLst/>
              <a:gdLst>
                <a:gd name="connsiteX0" fmla="*/ 81903 w 650726"/>
                <a:gd name="connsiteY0" fmla="*/ 98494 h 817804"/>
                <a:gd name="connsiteX1" fmla="*/ 568824 w 650726"/>
                <a:gd name="connsiteY1" fmla="*/ 817805 h 817804"/>
                <a:gd name="connsiteX2" fmla="*/ 650727 w 650726"/>
                <a:gd name="connsiteY2" fmla="*/ 817805 h 817804"/>
                <a:gd name="connsiteX3" fmla="*/ 650727 w 650726"/>
                <a:gd name="connsiteY3" fmla="*/ 0 h 817804"/>
                <a:gd name="connsiteX4" fmla="*/ 568824 w 650726"/>
                <a:gd name="connsiteY4" fmla="*/ 0 h 817804"/>
                <a:gd name="connsiteX5" fmla="*/ 568824 w 650726"/>
                <a:gd name="connsiteY5" fmla="*/ 678359 h 817804"/>
                <a:gd name="connsiteX6" fmla="*/ 110704 w 650726"/>
                <a:gd name="connsiteY6" fmla="*/ 0 h 817804"/>
                <a:gd name="connsiteX7" fmla="*/ 0 w 650726"/>
                <a:gd name="connsiteY7" fmla="*/ 0 h 817804"/>
                <a:gd name="connsiteX8" fmla="*/ 0 w 650726"/>
                <a:gd name="connsiteY8" fmla="*/ 817805 h 817804"/>
                <a:gd name="connsiteX9" fmla="*/ 81903 w 650726"/>
                <a:gd name="connsiteY9" fmla="*/ 817805 h 817804"/>
                <a:gd name="connsiteX10" fmla="*/ 81903 w 650726"/>
                <a:gd name="connsiteY10" fmla="*/ 98494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26" h="817804">
                  <a:moveTo>
                    <a:pt x="81903" y="98494"/>
                  </a:moveTo>
                  <a:lnTo>
                    <a:pt x="568824" y="817805"/>
                  </a:lnTo>
                  <a:lnTo>
                    <a:pt x="650727" y="817805"/>
                  </a:lnTo>
                  <a:lnTo>
                    <a:pt x="650727" y="0"/>
                  </a:lnTo>
                  <a:lnTo>
                    <a:pt x="568824" y="0"/>
                  </a:lnTo>
                  <a:lnTo>
                    <a:pt x="568824" y="678359"/>
                  </a:lnTo>
                  <a:lnTo>
                    <a:pt x="110704" y="0"/>
                  </a:lnTo>
                  <a:lnTo>
                    <a:pt x="0" y="0"/>
                  </a:lnTo>
                  <a:lnTo>
                    <a:pt x="0" y="817805"/>
                  </a:lnTo>
                  <a:lnTo>
                    <a:pt x="81903" y="817805"/>
                  </a:lnTo>
                  <a:lnTo>
                    <a:pt x="81903" y="9849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6" name="Vrije vorm: vorm 15">
              <a:extLst>
                <a:ext uri="{FF2B5EF4-FFF2-40B4-BE49-F238E27FC236}">
                  <a16:creationId xmlns:a16="http://schemas.microsoft.com/office/drawing/2014/main" id="{BC733D1D-166D-2F1B-7196-0458981AE332}"/>
                </a:ext>
              </a:extLst>
            </p:cNvPr>
            <p:cNvSpPr/>
            <p:nvPr/>
          </p:nvSpPr>
          <p:spPr>
            <a:xfrm>
              <a:off x="6952103" y="3083179"/>
              <a:ext cx="68066" cy="679649"/>
            </a:xfrm>
            <a:custGeom>
              <a:avLst/>
              <a:gdLst>
                <a:gd name="connsiteX0" fmla="*/ 0 w 81903"/>
                <a:gd name="connsiteY0" fmla="*/ 0 h 817804"/>
                <a:gd name="connsiteX1" fmla="*/ 81903 w 81903"/>
                <a:gd name="connsiteY1" fmla="*/ 0 h 817804"/>
                <a:gd name="connsiteX2" fmla="*/ 81903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3" y="0"/>
                  </a:lnTo>
                  <a:lnTo>
                    <a:pt x="81903"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7" name="Vrije vorm: vorm 16">
              <a:extLst>
                <a:ext uri="{FF2B5EF4-FFF2-40B4-BE49-F238E27FC236}">
                  <a16:creationId xmlns:a16="http://schemas.microsoft.com/office/drawing/2014/main" id="{D2B2D7E7-EF64-8ADE-880D-82460EECAC40}"/>
                </a:ext>
              </a:extLst>
            </p:cNvPr>
            <p:cNvSpPr/>
            <p:nvPr/>
          </p:nvSpPr>
          <p:spPr>
            <a:xfrm>
              <a:off x="7124988" y="3083179"/>
              <a:ext cx="627214" cy="679649"/>
            </a:xfrm>
            <a:custGeom>
              <a:avLst/>
              <a:gdLst>
                <a:gd name="connsiteX0" fmla="*/ 0 w 754712"/>
                <a:gd name="connsiteY0" fmla="*/ 0 h 817804"/>
                <a:gd name="connsiteX1" fmla="*/ 337544 w 754712"/>
                <a:gd name="connsiteY1" fmla="*/ 817805 h 817804"/>
                <a:gd name="connsiteX2" fmla="*/ 414949 w 754712"/>
                <a:gd name="connsiteY2" fmla="*/ 817805 h 817804"/>
                <a:gd name="connsiteX3" fmla="*/ 754713 w 754712"/>
                <a:gd name="connsiteY3" fmla="*/ 0 h 817804"/>
                <a:gd name="connsiteX4" fmla="*/ 665098 w 754712"/>
                <a:gd name="connsiteY4" fmla="*/ 0 h 817804"/>
                <a:gd name="connsiteX5" fmla="*/ 376276 w 754712"/>
                <a:gd name="connsiteY5" fmla="*/ 715981 h 817804"/>
                <a:gd name="connsiteX6" fmla="*/ 89615 w 754712"/>
                <a:gd name="connsiteY6" fmla="*/ 0 h 817804"/>
                <a:gd name="connsiteX7" fmla="*/ 0 w 754712"/>
                <a:gd name="connsiteY7" fmla="*/ 0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712" h="817804">
                  <a:moveTo>
                    <a:pt x="0" y="0"/>
                  </a:moveTo>
                  <a:lnTo>
                    <a:pt x="337544" y="817805"/>
                  </a:lnTo>
                  <a:lnTo>
                    <a:pt x="414949" y="817805"/>
                  </a:lnTo>
                  <a:lnTo>
                    <a:pt x="754713" y="0"/>
                  </a:lnTo>
                  <a:lnTo>
                    <a:pt x="665098" y="0"/>
                  </a:lnTo>
                  <a:lnTo>
                    <a:pt x="376276" y="715981"/>
                  </a:lnTo>
                  <a:lnTo>
                    <a:pt x="89615" y="0"/>
                  </a:lnTo>
                  <a:lnTo>
                    <a:pt x="0" y="0"/>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8" name="Vrije vorm: vorm 17">
              <a:extLst>
                <a:ext uri="{FF2B5EF4-FFF2-40B4-BE49-F238E27FC236}">
                  <a16:creationId xmlns:a16="http://schemas.microsoft.com/office/drawing/2014/main" id="{563D6466-96DB-B765-36B7-5DC50378B40E}"/>
                </a:ext>
              </a:extLst>
            </p:cNvPr>
            <p:cNvSpPr/>
            <p:nvPr/>
          </p:nvSpPr>
          <p:spPr>
            <a:xfrm>
              <a:off x="7857022" y="3083179"/>
              <a:ext cx="371552" cy="679649"/>
            </a:xfrm>
            <a:custGeom>
              <a:avLst/>
              <a:gdLst>
                <a:gd name="connsiteX0" fmla="*/ 447079 w 447079"/>
                <a:gd name="connsiteY0" fmla="*/ 74133 h 817804"/>
                <a:gd name="connsiteX1" fmla="*/ 447079 w 447079"/>
                <a:gd name="connsiteY1" fmla="*/ 0 h 817804"/>
                <a:gd name="connsiteX2" fmla="*/ 0 w 447079"/>
                <a:gd name="connsiteY2" fmla="*/ 0 h 817804"/>
                <a:gd name="connsiteX3" fmla="*/ 0 w 447079"/>
                <a:gd name="connsiteY3" fmla="*/ 817805 h 817804"/>
                <a:gd name="connsiteX4" fmla="*/ 447079 w 447079"/>
                <a:gd name="connsiteY4" fmla="*/ 817805 h 817804"/>
                <a:gd name="connsiteX5" fmla="*/ 447079 w 447079"/>
                <a:gd name="connsiteY5" fmla="*/ 743671 h 817804"/>
                <a:gd name="connsiteX6" fmla="*/ 81903 w 447079"/>
                <a:gd name="connsiteY6" fmla="*/ 743671 h 817804"/>
                <a:gd name="connsiteX7" fmla="*/ 81903 w 447079"/>
                <a:gd name="connsiteY7" fmla="*/ 442639 h 817804"/>
                <a:gd name="connsiteX8" fmla="*/ 434870 w 447079"/>
                <a:gd name="connsiteY8" fmla="*/ 442639 h 817804"/>
                <a:gd name="connsiteX9" fmla="*/ 434870 w 447079"/>
                <a:gd name="connsiteY9" fmla="*/ 368506 h 817804"/>
                <a:gd name="connsiteX10" fmla="*/ 81903 w 447079"/>
                <a:gd name="connsiteY10" fmla="*/ 368506 h 817804"/>
                <a:gd name="connsiteX11" fmla="*/ 81903 w 447079"/>
                <a:gd name="connsiteY11" fmla="*/ 74133 h 817804"/>
                <a:gd name="connsiteX12" fmla="*/ 447079 w 447079"/>
                <a:gd name="connsiteY12" fmla="*/ 7413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447079" y="74133"/>
                  </a:moveTo>
                  <a:lnTo>
                    <a:pt x="447079" y="0"/>
                  </a:lnTo>
                  <a:lnTo>
                    <a:pt x="0" y="0"/>
                  </a:lnTo>
                  <a:lnTo>
                    <a:pt x="0" y="817805"/>
                  </a:lnTo>
                  <a:lnTo>
                    <a:pt x="447079" y="817805"/>
                  </a:lnTo>
                  <a:lnTo>
                    <a:pt x="447079" y="743671"/>
                  </a:lnTo>
                  <a:lnTo>
                    <a:pt x="81903" y="743671"/>
                  </a:lnTo>
                  <a:lnTo>
                    <a:pt x="81903" y="442639"/>
                  </a:lnTo>
                  <a:lnTo>
                    <a:pt x="434870" y="442639"/>
                  </a:lnTo>
                  <a:lnTo>
                    <a:pt x="434870" y="368506"/>
                  </a:lnTo>
                  <a:lnTo>
                    <a:pt x="81903" y="368506"/>
                  </a:lnTo>
                  <a:lnTo>
                    <a:pt x="81903" y="74133"/>
                  </a:lnTo>
                  <a:lnTo>
                    <a:pt x="447079" y="7413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9" name="Vrije vorm: vorm 18">
              <a:extLst>
                <a:ext uri="{FF2B5EF4-FFF2-40B4-BE49-F238E27FC236}">
                  <a16:creationId xmlns:a16="http://schemas.microsoft.com/office/drawing/2014/main" id="{6E2530B9-2EE6-9E91-C348-3A84FBA233A8}"/>
                </a:ext>
              </a:extLst>
            </p:cNvPr>
            <p:cNvSpPr/>
            <p:nvPr/>
          </p:nvSpPr>
          <p:spPr>
            <a:xfrm>
              <a:off x="8375727" y="3083179"/>
              <a:ext cx="460737" cy="679649"/>
            </a:xfrm>
            <a:custGeom>
              <a:avLst/>
              <a:gdLst>
                <a:gd name="connsiteX0" fmla="*/ 554394 w 554394"/>
                <a:gd name="connsiteY0" fmla="*/ 266682 h 817804"/>
                <a:gd name="connsiteX1" fmla="*/ 427158 w 554394"/>
                <a:gd name="connsiteY1" fmla="*/ 39842 h 817804"/>
                <a:gd name="connsiteX2" fmla="*/ 194769 w 554394"/>
                <a:gd name="connsiteY2" fmla="*/ 0 h 817804"/>
                <a:gd name="connsiteX3" fmla="*/ 0 w 554394"/>
                <a:gd name="connsiteY3" fmla="*/ 0 h 817804"/>
                <a:gd name="connsiteX4" fmla="*/ 0 w 554394"/>
                <a:gd name="connsiteY4" fmla="*/ 817805 h 817804"/>
                <a:gd name="connsiteX5" fmla="*/ 81903 w 554394"/>
                <a:gd name="connsiteY5" fmla="*/ 817805 h 817804"/>
                <a:gd name="connsiteX6" fmla="*/ 81903 w 554394"/>
                <a:gd name="connsiteY6" fmla="*/ 74133 h 817804"/>
                <a:gd name="connsiteX7" fmla="*/ 211359 w 554394"/>
                <a:gd name="connsiteY7" fmla="*/ 74133 h 817804"/>
                <a:gd name="connsiteX8" fmla="*/ 396138 w 554394"/>
                <a:gd name="connsiteY8" fmla="*/ 112865 h 817804"/>
                <a:gd name="connsiteX9" fmla="*/ 472491 w 554394"/>
                <a:gd name="connsiteY9" fmla="*/ 258912 h 817804"/>
                <a:gd name="connsiteX10" fmla="*/ 366228 w 554394"/>
                <a:gd name="connsiteY10" fmla="*/ 424880 h 817804"/>
                <a:gd name="connsiteX11" fmla="*/ 188050 w 554394"/>
                <a:gd name="connsiteY11" fmla="*/ 447021 h 817804"/>
                <a:gd name="connsiteX12" fmla="*/ 163690 w 554394"/>
                <a:gd name="connsiteY12" fmla="*/ 447021 h 817804"/>
                <a:gd name="connsiteX13" fmla="*/ 441471 w 554394"/>
                <a:gd name="connsiteY13" fmla="*/ 817746 h 817804"/>
                <a:gd name="connsiteX14" fmla="*/ 543295 w 554394"/>
                <a:gd name="connsiteY14" fmla="*/ 817746 h 817804"/>
                <a:gd name="connsiteX15" fmla="*/ 313125 w 554394"/>
                <a:gd name="connsiteY15" fmla="*/ 512333 h 817804"/>
                <a:gd name="connsiteX16" fmla="*/ 554394 w 554394"/>
                <a:gd name="connsiteY16" fmla="*/ 266682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4394" h="817804">
                  <a:moveTo>
                    <a:pt x="554394" y="266682"/>
                  </a:moveTo>
                  <a:cubicBezTo>
                    <a:pt x="554394" y="171518"/>
                    <a:pt x="510113" y="87395"/>
                    <a:pt x="427158" y="39842"/>
                  </a:cubicBezTo>
                  <a:cubicBezTo>
                    <a:pt x="358575" y="1110"/>
                    <a:pt x="272232" y="0"/>
                    <a:pt x="194769" y="0"/>
                  </a:cubicBezTo>
                  <a:lnTo>
                    <a:pt x="0" y="0"/>
                  </a:lnTo>
                  <a:lnTo>
                    <a:pt x="0" y="817805"/>
                  </a:lnTo>
                  <a:lnTo>
                    <a:pt x="81903" y="817805"/>
                  </a:lnTo>
                  <a:lnTo>
                    <a:pt x="81903" y="74133"/>
                  </a:lnTo>
                  <a:lnTo>
                    <a:pt x="211359" y="74133"/>
                  </a:lnTo>
                  <a:cubicBezTo>
                    <a:pt x="275562" y="74133"/>
                    <a:pt x="341925" y="74133"/>
                    <a:pt x="396138" y="112865"/>
                  </a:cubicBezTo>
                  <a:cubicBezTo>
                    <a:pt x="442639" y="144937"/>
                    <a:pt x="472491" y="202480"/>
                    <a:pt x="472491" y="258912"/>
                  </a:cubicBezTo>
                  <a:cubicBezTo>
                    <a:pt x="472491" y="331936"/>
                    <a:pt x="433759" y="393918"/>
                    <a:pt x="366228" y="424880"/>
                  </a:cubicBezTo>
                  <a:cubicBezTo>
                    <a:pt x="312015" y="449241"/>
                    <a:pt x="245593" y="447021"/>
                    <a:pt x="188050" y="447021"/>
                  </a:cubicBezTo>
                  <a:lnTo>
                    <a:pt x="163690" y="447021"/>
                  </a:lnTo>
                  <a:lnTo>
                    <a:pt x="441471" y="817746"/>
                  </a:lnTo>
                  <a:lnTo>
                    <a:pt x="543295" y="817746"/>
                  </a:lnTo>
                  <a:lnTo>
                    <a:pt x="313125" y="512333"/>
                  </a:lnTo>
                  <a:cubicBezTo>
                    <a:pt x="445911" y="509003"/>
                    <a:pt x="554394" y="400578"/>
                    <a:pt x="554394" y="266682"/>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0" name="Vrije vorm: vorm 19">
              <a:extLst>
                <a:ext uri="{FF2B5EF4-FFF2-40B4-BE49-F238E27FC236}">
                  <a16:creationId xmlns:a16="http://schemas.microsoft.com/office/drawing/2014/main" id="{602EFBB2-FE8F-0CA9-35F5-4288A1912412}"/>
                </a:ext>
              </a:extLst>
            </p:cNvPr>
            <p:cNvSpPr/>
            <p:nvPr/>
          </p:nvSpPr>
          <p:spPr>
            <a:xfrm>
              <a:off x="8910011" y="3072108"/>
              <a:ext cx="417534" cy="702662"/>
            </a:xfrm>
            <a:custGeom>
              <a:avLst/>
              <a:gdLst>
                <a:gd name="connsiteX0" fmla="*/ 426056 w 502409"/>
                <a:gd name="connsiteY0" fmla="*/ 434928 h 845495"/>
                <a:gd name="connsiteX1" fmla="*/ 268910 w 502409"/>
                <a:gd name="connsiteY1" fmla="*/ 365234 h 845495"/>
                <a:gd name="connsiteX2" fmla="*/ 107323 w 502409"/>
                <a:gd name="connsiteY2" fmla="*/ 221349 h 845495"/>
                <a:gd name="connsiteX3" fmla="*/ 247879 w 502409"/>
                <a:gd name="connsiteY3" fmla="*/ 78573 h 845495"/>
                <a:gd name="connsiteX4" fmla="*/ 397256 w 502409"/>
                <a:gd name="connsiteY4" fmla="*/ 221349 h 845495"/>
                <a:gd name="connsiteX5" fmla="*/ 482489 w 502409"/>
                <a:gd name="connsiteY5" fmla="*/ 221349 h 845495"/>
                <a:gd name="connsiteX6" fmla="*/ 257869 w 502409"/>
                <a:gd name="connsiteY6" fmla="*/ 0 h 845495"/>
                <a:gd name="connsiteX7" fmla="*/ 25478 w 502409"/>
                <a:gd name="connsiteY7" fmla="*/ 220239 h 845495"/>
                <a:gd name="connsiteX8" fmla="*/ 94062 w 502409"/>
                <a:gd name="connsiteY8" fmla="*/ 372946 h 845495"/>
                <a:gd name="connsiteX9" fmla="*/ 237948 w 502409"/>
                <a:gd name="connsiteY9" fmla="*/ 434928 h 845495"/>
                <a:gd name="connsiteX10" fmla="*/ 364074 w 502409"/>
                <a:gd name="connsiteY10" fmla="*/ 489141 h 845495"/>
                <a:gd name="connsiteX11" fmla="*/ 420506 w 502409"/>
                <a:gd name="connsiteY11" fmla="*/ 605336 h 845495"/>
                <a:gd name="connsiteX12" fmla="*/ 251209 w 502409"/>
                <a:gd name="connsiteY12" fmla="*/ 766922 h 845495"/>
                <a:gd name="connsiteX13" fmla="*/ 87402 w 502409"/>
                <a:gd name="connsiteY13" fmla="*/ 602064 h 845495"/>
                <a:gd name="connsiteX14" fmla="*/ 8 w 502409"/>
                <a:gd name="connsiteY14" fmla="*/ 602064 h 845495"/>
                <a:gd name="connsiteX15" fmla="*/ 253429 w 502409"/>
                <a:gd name="connsiteY15" fmla="*/ 845495 h 845495"/>
                <a:gd name="connsiteX16" fmla="*/ 502410 w 502409"/>
                <a:gd name="connsiteY16" fmla="*/ 606446 h 845495"/>
                <a:gd name="connsiteX17" fmla="*/ 426056 w 502409"/>
                <a:gd name="connsiteY17" fmla="*/ 434928 h 84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409" h="845495">
                  <a:moveTo>
                    <a:pt x="426056" y="434928"/>
                  </a:moveTo>
                  <a:cubicBezTo>
                    <a:pt x="378503" y="391756"/>
                    <a:pt x="327562" y="381825"/>
                    <a:pt x="268910" y="365234"/>
                  </a:cubicBezTo>
                  <a:cubicBezTo>
                    <a:pt x="189226" y="343094"/>
                    <a:pt x="107323" y="319843"/>
                    <a:pt x="107323" y="221349"/>
                  </a:cubicBezTo>
                  <a:cubicBezTo>
                    <a:pt x="107323" y="143885"/>
                    <a:pt x="168196" y="78573"/>
                    <a:pt x="247879" y="78573"/>
                  </a:cubicBezTo>
                  <a:cubicBezTo>
                    <a:pt x="332002" y="78573"/>
                    <a:pt x="391765" y="138336"/>
                    <a:pt x="397256" y="221349"/>
                  </a:cubicBezTo>
                  <a:lnTo>
                    <a:pt x="482489" y="221349"/>
                  </a:lnTo>
                  <a:cubicBezTo>
                    <a:pt x="483599" y="96274"/>
                    <a:pt x="381775" y="0"/>
                    <a:pt x="257869" y="0"/>
                  </a:cubicBezTo>
                  <a:cubicBezTo>
                    <a:pt x="133963" y="0"/>
                    <a:pt x="25478" y="88505"/>
                    <a:pt x="25478" y="220239"/>
                  </a:cubicBezTo>
                  <a:cubicBezTo>
                    <a:pt x="25478" y="278891"/>
                    <a:pt x="48729" y="334214"/>
                    <a:pt x="94062" y="372946"/>
                  </a:cubicBezTo>
                  <a:cubicBezTo>
                    <a:pt x="135014" y="408347"/>
                    <a:pt x="187007" y="421667"/>
                    <a:pt x="237948" y="434928"/>
                  </a:cubicBezTo>
                  <a:cubicBezTo>
                    <a:pt x="284449" y="447079"/>
                    <a:pt x="326452" y="458179"/>
                    <a:pt x="364074" y="489141"/>
                  </a:cubicBezTo>
                  <a:cubicBezTo>
                    <a:pt x="398366" y="516831"/>
                    <a:pt x="420506" y="561054"/>
                    <a:pt x="420506" y="605336"/>
                  </a:cubicBezTo>
                  <a:cubicBezTo>
                    <a:pt x="420506" y="699390"/>
                    <a:pt x="344153" y="766922"/>
                    <a:pt x="251209" y="766922"/>
                  </a:cubicBezTo>
                  <a:cubicBezTo>
                    <a:pt x="158264" y="766922"/>
                    <a:pt x="89622" y="691678"/>
                    <a:pt x="87402" y="602064"/>
                  </a:cubicBezTo>
                  <a:lnTo>
                    <a:pt x="8" y="602064"/>
                  </a:lnTo>
                  <a:cubicBezTo>
                    <a:pt x="-1102" y="744839"/>
                    <a:pt x="113983" y="845495"/>
                    <a:pt x="253429" y="845495"/>
                  </a:cubicBezTo>
                  <a:cubicBezTo>
                    <a:pt x="392874" y="845495"/>
                    <a:pt x="502410" y="741451"/>
                    <a:pt x="502410" y="606446"/>
                  </a:cubicBezTo>
                  <a:cubicBezTo>
                    <a:pt x="502410" y="541133"/>
                    <a:pt x="474719" y="476989"/>
                    <a:pt x="426056" y="434928"/>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1" name="Vrije vorm: vorm 20">
              <a:extLst>
                <a:ext uri="{FF2B5EF4-FFF2-40B4-BE49-F238E27FC236}">
                  <a16:creationId xmlns:a16="http://schemas.microsoft.com/office/drawing/2014/main" id="{9764C413-2DCE-CFD7-68AD-6682E2E6480C}"/>
                </a:ext>
              </a:extLst>
            </p:cNvPr>
            <p:cNvSpPr/>
            <p:nvPr/>
          </p:nvSpPr>
          <p:spPr>
            <a:xfrm>
              <a:off x="9443387" y="3083179"/>
              <a:ext cx="68066" cy="679649"/>
            </a:xfrm>
            <a:custGeom>
              <a:avLst/>
              <a:gdLst>
                <a:gd name="connsiteX0" fmla="*/ 0 w 81903"/>
                <a:gd name="connsiteY0" fmla="*/ 0 h 817804"/>
                <a:gd name="connsiteX1" fmla="*/ 81903 w 81903"/>
                <a:gd name="connsiteY1" fmla="*/ 0 h 817804"/>
                <a:gd name="connsiteX2" fmla="*/ 81903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3" y="0"/>
                  </a:lnTo>
                  <a:lnTo>
                    <a:pt x="81903"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2" name="Vrije vorm: vorm 21">
              <a:extLst>
                <a:ext uri="{FF2B5EF4-FFF2-40B4-BE49-F238E27FC236}">
                  <a16:creationId xmlns:a16="http://schemas.microsoft.com/office/drawing/2014/main" id="{6075874A-E78B-DF9F-BF20-8A7BB8FE4989}"/>
                </a:ext>
              </a:extLst>
            </p:cNvPr>
            <p:cNvSpPr/>
            <p:nvPr/>
          </p:nvSpPr>
          <p:spPr>
            <a:xfrm>
              <a:off x="9613504" y="3083179"/>
              <a:ext cx="378930" cy="679649"/>
            </a:xfrm>
            <a:custGeom>
              <a:avLst/>
              <a:gdLst>
                <a:gd name="connsiteX0" fmla="*/ 0 w 455958"/>
                <a:gd name="connsiteY0" fmla="*/ 74133 h 817804"/>
                <a:gd name="connsiteX1" fmla="*/ 188108 w 455958"/>
                <a:gd name="connsiteY1" fmla="*/ 74133 h 817804"/>
                <a:gd name="connsiteX2" fmla="*/ 188108 w 455958"/>
                <a:gd name="connsiteY2" fmla="*/ 817805 h 817804"/>
                <a:gd name="connsiteX3" fmla="*/ 270011 w 455958"/>
                <a:gd name="connsiteY3" fmla="*/ 817805 h 817804"/>
                <a:gd name="connsiteX4" fmla="*/ 270011 w 455958"/>
                <a:gd name="connsiteY4" fmla="*/ 74133 h 817804"/>
                <a:gd name="connsiteX5" fmla="*/ 455958 w 455958"/>
                <a:gd name="connsiteY5" fmla="*/ 74133 h 817804"/>
                <a:gd name="connsiteX6" fmla="*/ 455958 w 455958"/>
                <a:gd name="connsiteY6" fmla="*/ 0 h 817804"/>
                <a:gd name="connsiteX7" fmla="*/ 0 w 455958"/>
                <a:gd name="connsiteY7" fmla="*/ 0 h 817804"/>
                <a:gd name="connsiteX8" fmla="*/ 0 w 455958"/>
                <a:gd name="connsiteY8" fmla="*/ 7413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958" h="817804">
                  <a:moveTo>
                    <a:pt x="0" y="74133"/>
                  </a:moveTo>
                  <a:lnTo>
                    <a:pt x="188108" y="74133"/>
                  </a:lnTo>
                  <a:lnTo>
                    <a:pt x="188108" y="817805"/>
                  </a:lnTo>
                  <a:lnTo>
                    <a:pt x="270011" y="817805"/>
                  </a:lnTo>
                  <a:lnTo>
                    <a:pt x="270011" y="74133"/>
                  </a:lnTo>
                  <a:lnTo>
                    <a:pt x="455958" y="74133"/>
                  </a:lnTo>
                  <a:lnTo>
                    <a:pt x="455958" y="0"/>
                  </a:lnTo>
                  <a:lnTo>
                    <a:pt x="0" y="0"/>
                  </a:lnTo>
                  <a:lnTo>
                    <a:pt x="0" y="7413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3" name="Vrije vorm: vorm 22">
              <a:extLst>
                <a:ext uri="{FF2B5EF4-FFF2-40B4-BE49-F238E27FC236}">
                  <a16:creationId xmlns:a16="http://schemas.microsoft.com/office/drawing/2014/main" id="{CF33BBE4-09F6-208C-E438-D94894A809EB}"/>
                </a:ext>
              </a:extLst>
            </p:cNvPr>
            <p:cNvSpPr/>
            <p:nvPr/>
          </p:nvSpPr>
          <p:spPr>
            <a:xfrm>
              <a:off x="10094486" y="3083179"/>
              <a:ext cx="371552" cy="679649"/>
            </a:xfrm>
            <a:custGeom>
              <a:avLst/>
              <a:gdLst>
                <a:gd name="connsiteX0" fmla="*/ 0 w 447079"/>
                <a:gd name="connsiteY0" fmla="*/ 817805 h 817804"/>
                <a:gd name="connsiteX1" fmla="*/ 447079 w 447079"/>
                <a:gd name="connsiteY1" fmla="*/ 817805 h 817804"/>
                <a:gd name="connsiteX2" fmla="*/ 447079 w 447079"/>
                <a:gd name="connsiteY2" fmla="*/ 743671 h 817804"/>
                <a:gd name="connsiteX3" fmla="*/ 81903 w 447079"/>
                <a:gd name="connsiteY3" fmla="*/ 743671 h 817804"/>
                <a:gd name="connsiteX4" fmla="*/ 81903 w 447079"/>
                <a:gd name="connsiteY4" fmla="*/ 442639 h 817804"/>
                <a:gd name="connsiteX5" fmla="*/ 434870 w 447079"/>
                <a:gd name="connsiteY5" fmla="*/ 442639 h 817804"/>
                <a:gd name="connsiteX6" fmla="*/ 434870 w 447079"/>
                <a:gd name="connsiteY6" fmla="*/ 368506 h 817804"/>
                <a:gd name="connsiteX7" fmla="*/ 81903 w 447079"/>
                <a:gd name="connsiteY7" fmla="*/ 368506 h 817804"/>
                <a:gd name="connsiteX8" fmla="*/ 81903 w 447079"/>
                <a:gd name="connsiteY8" fmla="*/ 74133 h 817804"/>
                <a:gd name="connsiteX9" fmla="*/ 447079 w 447079"/>
                <a:gd name="connsiteY9" fmla="*/ 74133 h 817804"/>
                <a:gd name="connsiteX10" fmla="*/ 447079 w 447079"/>
                <a:gd name="connsiteY10" fmla="*/ 0 h 817804"/>
                <a:gd name="connsiteX11" fmla="*/ 0 w 447079"/>
                <a:gd name="connsiteY11" fmla="*/ 0 h 817804"/>
                <a:gd name="connsiteX12" fmla="*/ 0 w 447079"/>
                <a:gd name="connsiteY12" fmla="*/ 817805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0" y="817805"/>
                  </a:moveTo>
                  <a:lnTo>
                    <a:pt x="447079" y="817805"/>
                  </a:lnTo>
                  <a:lnTo>
                    <a:pt x="447079" y="743671"/>
                  </a:lnTo>
                  <a:lnTo>
                    <a:pt x="81903" y="743671"/>
                  </a:lnTo>
                  <a:lnTo>
                    <a:pt x="81903" y="442639"/>
                  </a:lnTo>
                  <a:lnTo>
                    <a:pt x="434870" y="442639"/>
                  </a:lnTo>
                  <a:lnTo>
                    <a:pt x="434870" y="368506"/>
                  </a:lnTo>
                  <a:lnTo>
                    <a:pt x="81903" y="368506"/>
                  </a:lnTo>
                  <a:lnTo>
                    <a:pt x="81903" y="74133"/>
                  </a:lnTo>
                  <a:lnTo>
                    <a:pt x="447079" y="74133"/>
                  </a:lnTo>
                  <a:lnTo>
                    <a:pt x="447079" y="0"/>
                  </a:lnTo>
                  <a:lnTo>
                    <a:pt x="0" y="0"/>
                  </a:lnTo>
                  <a:lnTo>
                    <a:pt x="0" y="817805"/>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4" name="Vrije vorm: vorm 23">
              <a:extLst>
                <a:ext uri="{FF2B5EF4-FFF2-40B4-BE49-F238E27FC236}">
                  <a16:creationId xmlns:a16="http://schemas.microsoft.com/office/drawing/2014/main" id="{D200E398-48E6-EDCE-1759-CB5842ED7271}"/>
                </a:ext>
              </a:extLst>
            </p:cNvPr>
            <p:cNvSpPr/>
            <p:nvPr/>
          </p:nvSpPr>
          <p:spPr>
            <a:xfrm>
              <a:off x="10613145" y="3083179"/>
              <a:ext cx="68066" cy="679649"/>
            </a:xfrm>
            <a:custGeom>
              <a:avLst/>
              <a:gdLst>
                <a:gd name="connsiteX0" fmla="*/ 0 w 81903"/>
                <a:gd name="connsiteY0" fmla="*/ 0 h 817804"/>
                <a:gd name="connsiteX1" fmla="*/ 81904 w 81903"/>
                <a:gd name="connsiteY1" fmla="*/ 0 h 817804"/>
                <a:gd name="connsiteX2" fmla="*/ 81904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4" y="0"/>
                  </a:lnTo>
                  <a:lnTo>
                    <a:pt x="81904"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5" name="Vrije vorm: vorm 24">
              <a:extLst>
                <a:ext uri="{FF2B5EF4-FFF2-40B4-BE49-F238E27FC236}">
                  <a16:creationId xmlns:a16="http://schemas.microsoft.com/office/drawing/2014/main" id="{BD065189-4647-5289-2574-599CF2DB97D7}"/>
                </a:ext>
              </a:extLst>
            </p:cNvPr>
            <p:cNvSpPr/>
            <p:nvPr/>
          </p:nvSpPr>
          <p:spPr>
            <a:xfrm>
              <a:off x="10783263" y="3083179"/>
              <a:ext cx="378930" cy="679649"/>
            </a:xfrm>
            <a:custGeom>
              <a:avLst/>
              <a:gdLst>
                <a:gd name="connsiteX0" fmla="*/ 0 w 455958"/>
                <a:gd name="connsiteY0" fmla="*/ 0 h 817804"/>
                <a:gd name="connsiteX1" fmla="*/ 0 w 455958"/>
                <a:gd name="connsiteY1" fmla="*/ 74133 h 817804"/>
                <a:gd name="connsiteX2" fmla="*/ 188167 w 455958"/>
                <a:gd name="connsiteY2" fmla="*/ 74133 h 817804"/>
                <a:gd name="connsiteX3" fmla="*/ 188167 w 455958"/>
                <a:gd name="connsiteY3" fmla="*/ 817805 h 817804"/>
                <a:gd name="connsiteX4" fmla="*/ 270011 w 455958"/>
                <a:gd name="connsiteY4" fmla="*/ 817805 h 817804"/>
                <a:gd name="connsiteX5" fmla="*/ 270011 w 455958"/>
                <a:gd name="connsiteY5" fmla="*/ 74133 h 817804"/>
                <a:gd name="connsiteX6" fmla="*/ 455959 w 455958"/>
                <a:gd name="connsiteY6" fmla="*/ 74133 h 817804"/>
                <a:gd name="connsiteX7" fmla="*/ 455959 w 455958"/>
                <a:gd name="connsiteY7" fmla="*/ 0 h 817804"/>
                <a:gd name="connsiteX8" fmla="*/ 0 w 455958"/>
                <a:gd name="connsiteY8" fmla="*/ 0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958" h="817804">
                  <a:moveTo>
                    <a:pt x="0" y="0"/>
                  </a:moveTo>
                  <a:lnTo>
                    <a:pt x="0" y="74133"/>
                  </a:lnTo>
                  <a:lnTo>
                    <a:pt x="188167" y="74133"/>
                  </a:lnTo>
                  <a:lnTo>
                    <a:pt x="188167" y="817805"/>
                  </a:lnTo>
                  <a:lnTo>
                    <a:pt x="270011" y="817805"/>
                  </a:lnTo>
                  <a:lnTo>
                    <a:pt x="270011" y="74133"/>
                  </a:lnTo>
                  <a:lnTo>
                    <a:pt x="455959" y="74133"/>
                  </a:lnTo>
                  <a:lnTo>
                    <a:pt x="455959" y="0"/>
                  </a:lnTo>
                  <a:lnTo>
                    <a:pt x="0" y="0"/>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6" name="Vrije vorm: vorm 25">
              <a:extLst>
                <a:ext uri="{FF2B5EF4-FFF2-40B4-BE49-F238E27FC236}">
                  <a16:creationId xmlns:a16="http://schemas.microsoft.com/office/drawing/2014/main" id="{95657CDD-57FA-F1FE-894C-5E969A41D38E}"/>
                </a:ext>
              </a:extLst>
            </p:cNvPr>
            <p:cNvSpPr/>
            <p:nvPr/>
          </p:nvSpPr>
          <p:spPr>
            <a:xfrm>
              <a:off x="5617712" y="4057816"/>
              <a:ext cx="430393" cy="679649"/>
            </a:xfrm>
            <a:custGeom>
              <a:avLst/>
              <a:gdLst>
                <a:gd name="connsiteX0" fmla="*/ 417169 w 517882"/>
                <a:gd name="connsiteY0" fmla="*/ 773465 h 817804"/>
                <a:gd name="connsiteX1" fmla="*/ 517883 w 517882"/>
                <a:gd name="connsiteY1" fmla="*/ 586466 h 817804"/>
                <a:gd name="connsiteX2" fmla="*/ 382877 w 517882"/>
                <a:gd name="connsiteY2" fmla="*/ 380657 h 817804"/>
                <a:gd name="connsiteX3" fmla="*/ 473601 w 517882"/>
                <a:gd name="connsiteY3" fmla="*/ 216909 h 817804"/>
                <a:gd name="connsiteX4" fmla="*/ 377327 w 517882"/>
                <a:gd name="connsiteY4" fmla="*/ 40952 h 817804"/>
                <a:gd name="connsiteX5" fmla="*/ 191438 w 517882"/>
                <a:gd name="connsiteY5" fmla="*/ 0 h 817804"/>
                <a:gd name="connsiteX6" fmla="*/ 0 w 517882"/>
                <a:gd name="connsiteY6" fmla="*/ 0 h 817804"/>
                <a:gd name="connsiteX7" fmla="*/ 0 w 517882"/>
                <a:gd name="connsiteY7" fmla="*/ 817804 h 817804"/>
                <a:gd name="connsiteX8" fmla="*/ 192548 w 517882"/>
                <a:gd name="connsiteY8" fmla="*/ 817804 h 817804"/>
                <a:gd name="connsiteX9" fmla="*/ 417169 w 517882"/>
                <a:gd name="connsiteY9" fmla="*/ 773523 h 817804"/>
                <a:gd name="connsiteX10" fmla="*/ 81845 w 517882"/>
                <a:gd name="connsiteY10" fmla="*/ 74075 h 817804"/>
                <a:gd name="connsiteX11" fmla="*/ 177009 w 517882"/>
                <a:gd name="connsiteY11" fmla="*/ 74075 h 817804"/>
                <a:gd name="connsiteX12" fmla="*/ 326386 w 517882"/>
                <a:gd name="connsiteY12" fmla="*/ 98436 h 817804"/>
                <a:gd name="connsiteX13" fmla="*/ 391698 w 517882"/>
                <a:gd name="connsiteY13" fmla="*/ 211301 h 817804"/>
                <a:gd name="connsiteX14" fmla="*/ 325276 w 517882"/>
                <a:gd name="connsiteY14" fmla="*/ 325276 h 817804"/>
                <a:gd name="connsiteX15" fmla="*/ 170349 w 517882"/>
                <a:gd name="connsiteY15" fmla="*/ 349637 h 817804"/>
                <a:gd name="connsiteX16" fmla="*/ 81845 w 517882"/>
                <a:gd name="connsiteY16" fmla="*/ 349637 h 817804"/>
                <a:gd name="connsiteX17" fmla="*/ 81845 w 517882"/>
                <a:gd name="connsiteY17" fmla="*/ 74075 h 817804"/>
                <a:gd name="connsiteX18" fmla="*/ 81845 w 517882"/>
                <a:gd name="connsiteY18" fmla="*/ 743554 h 817804"/>
                <a:gd name="connsiteX19" fmla="*/ 81845 w 517882"/>
                <a:gd name="connsiteY19" fmla="*/ 423770 h 817804"/>
                <a:gd name="connsiteX20" fmla="*/ 168188 w 517882"/>
                <a:gd name="connsiteY20" fmla="*/ 423770 h 817804"/>
                <a:gd name="connsiteX21" fmla="*/ 333046 w 517882"/>
                <a:gd name="connsiteY21" fmla="*/ 440361 h 817804"/>
                <a:gd name="connsiteX22" fmla="*/ 434869 w 517882"/>
                <a:gd name="connsiteY22" fmla="*/ 587518 h 817804"/>
                <a:gd name="connsiteX23" fmla="*/ 355186 w 517882"/>
                <a:gd name="connsiteY23" fmla="*/ 719194 h 817804"/>
                <a:gd name="connsiteX24" fmla="*/ 182559 w 517882"/>
                <a:gd name="connsiteY24" fmla="*/ 743554 h 817804"/>
                <a:gd name="connsiteX25" fmla="*/ 81845 w 517882"/>
                <a:gd name="connsiteY25" fmla="*/ 743554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7882" h="817804">
                  <a:moveTo>
                    <a:pt x="417169" y="773465"/>
                  </a:moveTo>
                  <a:cubicBezTo>
                    <a:pt x="480261" y="733623"/>
                    <a:pt x="517883" y="660600"/>
                    <a:pt x="517883" y="586466"/>
                  </a:cubicBezTo>
                  <a:cubicBezTo>
                    <a:pt x="517883" y="492412"/>
                    <a:pt x="469220" y="416059"/>
                    <a:pt x="382877" y="380657"/>
                  </a:cubicBezTo>
                  <a:cubicBezTo>
                    <a:pt x="439309" y="340815"/>
                    <a:pt x="473601" y="287712"/>
                    <a:pt x="473601" y="216909"/>
                  </a:cubicBezTo>
                  <a:cubicBezTo>
                    <a:pt x="473601" y="146105"/>
                    <a:pt x="435979" y="79683"/>
                    <a:pt x="377327" y="40952"/>
                  </a:cubicBezTo>
                  <a:cubicBezTo>
                    <a:pt x="320894" y="4440"/>
                    <a:pt x="256692" y="0"/>
                    <a:pt x="191438" y="0"/>
                  </a:cubicBezTo>
                  <a:lnTo>
                    <a:pt x="0" y="0"/>
                  </a:lnTo>
                  <a:lnTo>
                    <a:pt x="0" y="817804"/>
                  </a:lnTo>
                  <a:lnTo>
                    <a:pt x="192548" y="817804"/>
                  </a:lnTo>
                  <a:cubicBezTo>
                    <a:pt x="274451" y="816694"/>
                    <a:pt x="345255" y="818914"/>
                    <a:pt x="417169" y="773523"/>
                  </a:cubicBezTo>
                  <a:close/>
                  <a:moveTo>
                    <a:pt x="81845" y="74075"/>
                  </a:moveTo>
                  <a:lnTo>
                    <a:pt x="177009" y="74075"/>
                  </a:lnTo>
                  <a:cubicBezTo>
                    <a:pt x="225672" y="71855"/>
                    <a:pt x="284324" y="72965"/>
                    <a:pt x="326386" y="98436"/>
                  </a:cubicBezTo>
                  <a:cubicBezTo>
                    <a:pt x="364007" y="121686"/>
                    <a:pt x="391698" y="167019"/>
                    <a:pt x="391698" y="211301"/>
                  </a:cubicBezTo>
                  <a:cubicBezTo>
                    <a:pt x="391698" y="255582"/>
                    <a:pt x="365117" y="304245"/>
                    <a:pt x="325276" y="325276"/>
                  </a:cubicBezTo>
                  <a:cubicBezTo>
                    <a:pt x="278775" y="350747"/>
                    <a:pt x="222342" y="349637"/>
                    <a:pt x="170349" y="349637"/>
                  </a:cubicBezTo>
                  <a:lnTo>
                    <a:pt x="81845" y="349637"/>
                  </a:lnTo>
                  <a:lnTo>
                    <a:pt x="81845" y="74075"/>
                  </a:lnTo>
                  <a:close/>
                  <a:moveTo>
                    <a:pt x="81845" y="743554"/>
                  </a:moveTo>
                  <a:lnTo>
                    <a:pt x="81845" y="423770"/>
                  </a:lnTo>
                  <a:lnTo>
                    <a:pt x="168188" y="423770"/>
                  </a:lnTo>
                  <a:cubicBezTo>
                    <a:pt x="222400" y="423770"/>
                    <a:pt x="282163" y="422660"/>
                    <a:pt x="333046" y="440361"/>
                  </a:cubicBezTo>
                  <a:cubicBezTo>
                    <a:pt x="396138" y="462502"/>
                    <a:pt x="435979" y="517824"/>
                    <a:pt x="434869" y="587518"/>
                  </a:cubicBezTo>
                  <a:cubicBezTo>
                    <a:pt x="435979" y="639511"/>
                    <a:pt x="401688" y="694833"/>
                    <a:pt x="355186" y="719194"/>
                  </a:cubicBezTo>
                  <a:cubicBezTo>
                    <a:pt x="305414" y="744664"/>
                    <a:pt x="237881" y="744664"/>
                    <a:pt x="182559" y="743554"/>
                  </a:cubicBezTo>
                  <a:lnTo>
                    <a:pt x="81845" y="74355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7" name="Vrije vorm: vorm 26">
              <a:extLst>
                <a:ext uri="{FF2B5EF4-FFF2-40B4-BE49-F238E27FC236}">
                  <a16:creationId xmlns:a16="http://schemas.microsoft.com/office/drawing/2014/main" id="{20AD10EF-CC9B-C111-72F7-D8B9D3CCD40E}"/>
                </a:ext>
              </a:extLst>
            </p:cNvPr>
            <p:cNvSpPr/>
            <p:nvPr/>
          </p:nvSpPr>
          <p:spPr>
            <a:xfrm>
              <a:off x="6171326" y="4057768"/>
              <a:ext cx="460737" cy="679649"/>
            </a:xfrm>
            <a:custGeom>
              <a:avLst/>
              <a:gdLst>
                <a:gd name="connsiteX0" fmla="*/ 554394 w 554394"/>
                <a:gd name="connsiteY0" fmla="*/ 266682 h 817804"/>
                <a:gd name="connsiteX1" fmla="*/ 427158 w 554394"/>
                <a:gd name="connsiteY1" fmla="*/ 39842 h 817804"/>
                <a:gd name="connsiteX2" fmla="*/ 194768 w 554394"/>
                <a:gd name="connsiteY2" fmla="*/ 0 h 817804"/>
                <a:gd name="connsiteX3" fmla="*/ 0 w 554394"/>
                <a:gd name="connsiteY3" fmla="*/ 0 h 817804"/>
                <a:gd name="connsiteX4" fmla="*/ 0 w 554394"/>
                <a:gd name="connsiteY4" fmla="*/ 817805 h 817804"/>
                <a:gd name="connsiteX5" fmla="*/ 81903 w 554394"/>
                <a:gd name="connsiteY5" fmla="*/ 817805 h 817804"/>
                <a:gd name="connsiteX6" fmla="*/ 81903 w 554394"/>
                <a:gd name="connsiteY6" fmla="*/ 74133 h 817804"/>
                <a:gd name="connsiteX7" fmla="*/ 211359 w 554394"/>
                <a:gd name="connsiteY7" fmla="*/ 74133 h 817804"/>
                <a:gd name="connsiteX8" fmla="*/ 396137 w 554394"/>
                <a:gd name="connsiteY8" fmla="*/ 112865 h 817804"/>
                <a:gd name="connsiteX9" fmla="*/ 472491 w 554394"/>
                <a:gd name="connsiteY9" fmla="*/ 258912 h 817804"/>
                <a:gd name="connsiteX10" fmla="*/ 366227 w 554394"/>
                <a:gd name="connsiteY10" fmla="*/ 424880 h 817804"/>
                <a:gd name="connsiteX11" fmla="*/ 188050 w 554394"/>
                <a:gd name="connsiteY11" fmla="*/ 447020 h 817804"/>
                <a:gd name="connsiteX12" fmla="*/ 163690 w 554394"/>
                <a:gd name="connsiteY12" fmla="*/ 447020 h 817804"/>
                <a:gd name="connsiteX13" fmla="*/ 441470 w 554394"/>
                <a:gd name="connsiteY13" fmla="*/ 817746 h 817804"/>
                <a:gd name="connsiteX14" fmla="*/ 543295 w 554394"/>
                <a:gd name="connsiteY14" fmla="*/ 817746 h 817804"/>
                <a:gd name="connsiteX15" fmla="*/ 313125 w 554394"/>
                <a:gd name="connsiteY15" fmla="*/ 512333 h 817804"/>
                <a:gd name="connsiteX16" fmla="*/ 554336 w 554394"/>
                <a:gd name="connsiteY16" fmla="*/ 266682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4394" h="817804">
                  <a:moveTo>
                    <a:pt x="554394" y="266682"/>
                  </a:moveTo>
                  <a:cubicBezTo>
                    <a:pt x="554394" y="171518"/>
                    <a:pt x="510113" y="87394"/>
                    <a:pt x="427158" y="39842"/>
                  </a:cubicBezTo>
                  <a:cubicBezTo>
                    <a:pt x="358575" y="1110"/>
                    <a:pt x="272231" y="0"/>
                    <a:pt x="194768" y="0"/>
                  </a:cubicBezTo>
                  <a:lnTo>
                    <a:pt x="0" y="0"/>
                  </a:lnTo>
                  <a:lnTo>
                    <a:pt x="0" y="817805"/>
                  </a:lnTo>
                  <a:lnTo>
                    <a:pt x="81903" y="817805"/>
                  </a:lnTo>
                  <a:lnTo>
                    <a:pt x="81903" y="74133"/>
                  </a:lnTo>
                  <a:lnTo>
                    <a:pt x="211359" y="74133"/>
                  </a:lnTo>
                  <a:cubicBezTo>
                    <a:pt x="275561" y="74133"/>
                    <a:pt x="341925" y="74133"/>
                    <a:pt x="396137" y="112865"/>
                  </a:cubicBezTo>
                  <a:cubicBezTo>
                    <a:pt x="442639" y="144937"/>
                    <a:pt x="472491" y="202480"/>
                    <a:pt x="472491" y="258912"/>
                  </a:cubicBezTo>
                  <a:cubicBezTo>
                    <a:pt x="472491" y="331935"/>
                    <a:pt x="433759" y="393918"/>
                    <a:pt x="366227" y="424880"/>
                  </a:cubicBezTo>
                  <a:cubicBezTo>
                    <a:pt x="312015" y="449240"/>
                    <a:pt x="245593" y="447020"/>
                    <a:pt x="188050" y="447020"/>
                  </a:cubicBezTo>
                  <a:lnTo>
                    <a:pt x="163690" y="447020"/>
                  </a:lnTo>
                  <a:lnTo>
                    <a:pt x="441470" y="817746"/>
                  </a:lnTo>
                  <a:lnTo>
                    <a:pt x="543295" y="817746"/>
                  </a:lnTo>
                  <a:lnTo>
                    <a:pt x="313125" y="512333"/>
                  </a:lnTo>
                  <a:cubicBezTo>
                    <a:pt x="445910" y="509003"/>
                    <a:pt x="554336" y="400577"/>
                    <a:pt x="554336" y="266682"/>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8" name="Vrije vorm: vorm 27">
              <a:extLst>
                <a:ext uri="{FF2B5EF4-FFF2-40B4-BE49-F238E27FC236}">
                  <a16:creationId xmlns:a16="http://schemas.microsoft.com/office/drawing/2014/main" id="{B55EF794-F5DC-7D21-C9B6-E0B01381E7D1}"/>
                </a:ext>
              </a:extLst>
            </p:cNvPr>
            <p:cNvSpPr/>
            <p:nvPr/>
          </p:nvSpPr>
          <p:spPr>
            <a:xfrm>
              <a:off x="6755282" y="4057768"/>
              <a:ext cx="462631" cy="691593"/>
            </a:xfrm>
            <a:custGeom>
              <a:avLst/>
              <a:gdLst>
                <a:gd name="connsiteX0" fmla="*/ 278891 w 556672"/>
                <a:gd name="connsiteY0" fmla="*/ 832175 h 832175"/>
                <a:gd name="connsiteX1" fmla="*/ 495800 w 556672"/>
                <a:gd name="connsiteY1" fmla="*/ 728132 h 832175"/>
                <a:gd name="connsiteX2" fmla="*/ 556672 w 556672"/>
                <a:gd name="connsiteY2" fmla="*/ 496852 h 832175"/>
                <a:gd name="connsiteX3" fmla="*/ 556672 w 556672"/>
                <a:gd name="connsiteY3" fmla="*/ 0 h 832175"/>
                <a:gd name="connsiteX4" fmla="*/ 474769 w 556672"/>
                <a:gd name="connsiteY4" fmla="*/ 0 h 832175"/>
                <a:gd name="connsiteX5" fmla="*/ 474769 w 556672"/>
                <a:gd name="connsiteY5" fmla="*/ 496852 h 832175"/>
                <a:gd name="connsiteX6" fmla="*/ 429378 w 556672"/>
                <a:gd name="connsiteY6" fmla="*/ 679469 h 832175"/>
                <a:gd name="connsiteX7" fmla="*/ 278891 w 556672"/>
                <a:gd name="connsiteY7" fmla="*/ 753602 h 832175"/>
                <a:gd name="connsiteX8" fmla="*/ 119525 w 556672"/>
                <a:gd name="connsiteY8" fmla="*/ 668369 h 832175"/>
                <a:gd name="connsiteX9" fmla="*/ 81903 w 556672"/>
                <a:gd name="connsiteY9" fmla="*/ 496852 h 832175"/>
                <a:gd name="connsiteX10" fmla="*/ 81903 w 556672"/>
                <a:gd name="connsiteY10" fmla="*/ 0 h 832175"/>
                <a:gd name="connsiteX11" fmla="*/ 0 w 556672"/>
                <a:gd name="connsiteY11" fmla="*/ 0 h 832175"/>
                <a:gd name="connsiteX12" fmla="*/ 0 w 556672"/>
                <a:gd name="connsiteY12" fmla="*/ 496852 h 832175"/>
                <a:gd name="connsiteX13" fmla="*/ 65312 w 556672"/>
                <a:gd name="connsiteY13" fmla="*/ 734791 h 832175"/>
                <a:gd name="connsiteX14" fmla="*/ 278891 w 556672"/>
                <a:gd name="connsiteY14" fmla="*/ 832175 h 83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6672" h="832175">
                  <a:moveTo>
                    <a:pt x="278891" y="832175"/>
                  </a:moveTo>
                  <a:cubicBezTo>
                    <a:pt x="363014" y="832175"/>
                    <a:pt x="444858" y="795664"/>
                    <a:pt x="495800" y="728132"/>
                  </a:cubicBezTo>
                  <a:cubicBezTo>
                    <a:pt x="548903" y="659548"/>
                    <a:pt x="556672" y="579865"/>
                    <a:pt x="556672" y="496852"/>
                  </a:cubicBezTo>
                  <a:lnTo>
                    <a:pt x="556672" y="0"/>
                  </a:lnTo>
                  <a:lnTo>
                    <a:pt x="474769" y="0"/>
                  </a:lnTo>
                  <a:lnTo>
                    <a:pt x="474769" y="496852"/>
                  </a:lnTo>
                  <a:cubicBezTo>
                    <a:pt x="474769" y="561054"/>
                    <a:pt x="469219" y="626308"/>
                    <a:pt x="429378" y="679469"/>
                  </a:cubicBezTo>
                  <a:cubicBezTo>
                    <a:pt x="395086" y="727080"/>
                    <a:pt x="336434" y="753602"/>
                    <a:pt x="278891" y="753602"/>
                  </a:cubicBezTo>
                  <a:cubicBezTo>
                    <a:pt x="214689" y="753602"/>
                    <a:pt x="153875" y="722640"/>
                    <a:pt x="119525" y="668369"/>
                  </a:cubicBezTo>
                  <a:cubicBezTo>
                    <a:pt x="87453" y="617486"/>
                    <a:pt x="81903" y="555504"/>
                    <a:pt x="81903" y="496852"/>
                  </a:cubicBezTo>
                  <a:lnTo>
                    <a:pt x="81903" y="0"/>
                  </a:lnTo>
                  <a:lnTo>
                    <a:pt x="0" y="0"/>
                  </a:lnTo>
                  <a:lnTo>
                    <a:pt x="0" y="496852"/>
                  </a:lnTo>
                  <a:cubicBezTo>
                    <a:pt x="0" y="583136"/>
                    <a:pt x="8879" y="665039"/>
                    <a:pt x="65312" y="734791"/>
                  </a:cubicBezTo>
                  <a:cubicBezTo>
                    <a:pt x="117305" y="797884"/>
                    <a:pt x="196988" y="832175"/>
                    <a:pt x="278891" y="832175"/>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9" name="Vrije vorm: vorm 28">
              <a:extLst>
                <a:ext uri="{FF2B5EF4-FFF2-40B4-BE49-F238E27FC236}">
                  <a16:creationId xmlns:a16="http://schemas.microsoft.com/office/drawing/2014/main" id="{6CD54937-AE4B-C6A6-7BE8-0FEDBC01950F}"/>
                </a:ext>
              </a:extLst>
            </p:cNvPr>
            <p:cNvSpPr/>
            <p:nvPr/>
          </p:nvSpPr>
          <p:spPr>
            <a:xfrm>
              <a:off x="7333745" y="4046698"/>
              <a:ext cx="417534" cy="702660"/>
            </a:xfrm>
            <a:custGeom>
              <a:avLst/>
              <a:gdLst>
                <a:gd name="connsiteX0" fmla="*/ 251209 w 502409"/>
                <a:gd name="connsiteY0" fmla="*/ 766922 h 845494"/>
                <a:gd name="connsiteX1" fmla="*/ 87403 w 502409"/>
                <a:gd name="connsiteY1" fmla="*/ 602064 h 845494"/>
                <a:gd name="connsiteX2" fmla="*/ 8 w 502409"/>
                <a:gd name="connsiteY2" fmla="*/ 602064 h 845494"/>
                <a:gd name="connsiteX3" fmla="*/ 253429 w 502409"/>
                <a:gd name="connsiteY3" fmla="*/ 845495 h 845494"/>
                <a:gd name="connsiteX4" fmla="*/ 502410 w 502409"/>
                <a:gd name="connsiteY4" fmla="*/ 606445 h 845494"/>
                <a:gd name="connsiteX5" fmla="*/ 426056 w 502409"/>
                <a:gd name="connsiteY5" fmla="*/ 434928 h 845494"/>
                <a:gd name="connsiteX6" fmla="*/ 268910 w 502409"/>
                <a:gd name="connsiteY6" fmla="*/ 365234 h 845494"/>
                <a:gd name="connsiteX7" fmla="*/ 107323 w 502409"/>
                <a:gd name="connsiteY7" fmla="*/ 221349 h 845494"/>
                <a:gd name="connsiteX8" fmla="*/ 247879 w 502409"/>
                <a:gd name="connsiteY8" fmla="*/ 78573 h 845494"/>
                <a:gd name="connsiteX9" fmla="*/ 397256 w 502409"/>
                <a:gd name="connsiteY9" fmla="*/ 221349 h 845494"/>
                <a:gd name="connsiteX10" fmla="*/ 482489 w 502409"/>
                <a:gd name="connsiteY10" fmla="*/ 221349 h 845494"/>
                <a:gd name="connsiteX11" fmla="*/ 257869 w 502409"/>
                <a:gd name="connsiteY11" fmla="*/ 0 h 845494"/>
                <a:gd name="connsiteX12" fmla="*/ 25479 w 502409"/>
                <a:gd name="connsiteY12" fmla="*/ 220239 h 845494"/>
                <a:gd name="connsiteX13" fmla="*/ 94063 w 502409"/>
                <a:gd name="connsiteY13" fmla="*/ 372945 h 845494"/>
                <a:gd name="connsiteX14" fmla="*/ 237948 w 502409"/>
                <a:gd name="connsiteY14" fmla="*/ 434928 h 845494"/>
                <a:gd name="connsiteX15" fmla="*/ 364133 w 502409"/>
                <a:gd name="connsiteY15" fmla="*/ 489140 h 845494"/>
                <a:gd name="connsiteX16" fmla="*/ 420565 w 502409"/>
                <a:gd name="connsiteY16" fmla="*/ 605335 h 845494"/>
                <a:gd name="connsiteX17" fmla="*/ 251267 w 502409"/>
                <a:gd name="connsiteY17" fmla="*/ 766922 h 84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409" h="845494">
                  <a:moveTo>
                    <a:pt x="251209" y="766922"/>
                  </a:moveTo>
                  <a:cubicBezTo>
                    <a:pt x="159375" y="766922"/>
                    <a:pt x="89623" y="691678"/>
                    <a:pt x="87403" y="602064"/>
                  </a:cubicBezTo>
                  <a:lnTo>
                    <a:pt x="8" y="602064"/>
                  </a:lnTo>
                  <a:cubicBezTo>
                    <a:pt x="-1102" y="744839"/>
                    <a:pt x="113983" y="845495"/>
                    <a:pt x="253429" y="845495"/>
                  </a:cubicBezTo>
                  <a:cubicBezTo>
                    <a:pt x="392874" y="845495"/>
                    <a:pt x="502410" y="741451"/>
                    <a:pt x="502410" y="606445"/>
                  </a:cubicBezTo>
                  <a:cubicBezTo>
                    <a:pt x="502410" y="541133"/>
                    <a:pt x="474719" y="476989"/>
                    <a:pt x="426056" y="434928"/>
                  </a:cubicBezTo>
                  <a:cubicBezTo>
                    <a:pt x="378445" y="391756"/>
                    <a:pt x="327562" y="381825"/>
                    <a:pt x="268910" y="365234"/>
                  </a:cubicBezTo>
                  <a:cubicBezTo>
                    <a:pt x="189226" y="343093"/>
                    <a:pt x="107323" y="319843"/>
                    <a:pt x="107323" y="221349"/>
                  </a:cubicBezTo>
                  <a:cubicBezTo>
                    <a:pt x="107323" y="143885"/>
                    <a:pt x="168196" y="78573"/>
                    <a:pt x="247879" y="78573"/>
                  </a:cubicBezTo>
                  <a:cubicBezTo>
                    <a:pt x="332002" y="78573"/>
                    <a:pt x="391765" y="138336"/>
                    <a:pt x="397256" y="221349"/>
                  </a:cubicBezTo>
                  <a:lnTo>
                    <a:pt x="482489" y="221349"/>
                  </a:lnTo>
                  <a:cubicBezTo>
                    <a:pt x="483599" y="96274"/>
                    <a:pt x="381775" y="0"/>
                    <a:pt x="257869" y="0"/>
                  </a:cubicBezTo>
                  <a:cubicBezTo>
                    <a:pt x="133963" y="0"/>
                    <a:pt x="25479" y="88504"/>
                    <a:pt x="25479" y="220239"/>
                  </a:cubicBezTo>
                  <a:cubicBezTo>
                    <a:pt x="25479" y="278891"/>
                    <a:pt x="48730" y="334214"/>
                    <a:pt x="94063" y="372945"/>
                  </a:cubicBezTo>
                  <a:cubicBezTo>
                    <a:pt x="135014" y="408347"/>
                    <a:pt x="187007" y="421667"/>
                    <a:pt x="237948" y="434928"/>
                  </a:cubicBezTo>
                  <a:cubicBezTo>
                    <a:pt x="284449" y="447079"/>
                    <a:pt x="326452" y="458178"/>
                    <a:pt x="364133" y="489140"/>
                  </a:cubicBezTo>
                  <a:cubicBezTo>
                    <a:pt x="398425" y="516831"/>
                    <a:pt x="420565" y="561054"/>
                    <a:pt x="420565" y="605335"/>
                  </a:cubicBezTo>
                  <a:cubicBezTo>
                    <a:pt x="420565" y="699389"/>
                    <a:pt x="344212" y="766922"/>
                    <a:pt x="251267" y="766922"/>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30" name="Vrije vorm: vorm 29">
              <a:extLst>
                <a:ext uri="{FF2B5EF4-FFF2-40B4-BE49-F238E27FC236}">
                  <a16:creationId xmlns:a16="http://schemas.microsoft.com/office/drawing/2014/main" id="{D1732606-2DF1-8CB9-28E8-6F20F4EC8B3B}"/>
                </a:ext>
              </a:extLst>
            </p:cNvPr>
            <p:cNvSpPr/>
            <p:nvPr/>
          </p:nvSpPr>
          <p:spPr>
            <a:xfrm>
              <a:off x="7817496" y="4046698"/>
              <a:ext cx="417534" cy="702660"/>
            </a:xfrm>
            <a:custGeom>
              <a:avLst/>
              <a:gdLst>
                <a:gd name="connsiteX0" fmla="*/ 425998 w 502409"/>
                <a:gd name="connsiteY0" fmla="*/ 434928 h 845494"/>
                <a:gd name="connsiteX1" fmla="*/ 268851 w 502409"/>
                <a:gd name="connsiteY1" fmla="*/ 365234 h 845494"/>
                <a:gd name="connsiteX2" fmla="*/ 107265 w 502409"/>
                <a:gd name="connsiteY2" fmla="*/ 221349 h 845494"/>
                <a:gd name="connsiteX3" fmla="*/ 247821 w 502409"/>
                <a:gd name="connsiteY3" fmla="*/ 78573 h 845494"/>
                <a:gd name="connsiteX4" fmla="*/ 397197 w 502409"/>
                <a:gd name="connsiteY4" fmla="*/ 221349 h 845494"/>
                <a:gd name="connsiteX5" fmla="*/ 482431 w 502409"/>
                <a:gd name="connsiteY5" fmla="*/ 221349 h 845494"/>
                <a:gd name="connsiteX6" fmla="*/ 257810 w 502409"/>
                <a:gd name="connsiteY6" fmla="*/ 0 h 845494"/>
                <a:gd name="connsiteX7" fmla="*/ 25420 w 502409"/>
                <a:gd name="connsiteY7" fmla="*/ 220239 h 845494"/>
                <a:gd name="connsiteX8" fmla="*/ 94004 w 502409"/>
                <a:gd name="connsiteY8" fmla="*/ 372945 h 845494"/>
                <a:gd name="connsiteX9" fmla="*/ 237890 w 502409"/>
                <a:gd name="connsiteY9" fmla="*/ 434928 h 845494"/>
                <a:gd name="connsiteX10" fmla="*/ 364016 w 502409"/>
                <a:gd name="connsiteY10" fmla="*/ 489140 h 845494"/>
                <a:gd name="connsiteX11" fmla="*/ 420448 w 502409"/>
                <a:gd name="connsiteY11" fmla="*/ 605335 h 845494"/>
                <a:gd name="connsiteX12" fmla="*/ 251150 w 502409"/>
                <a:gd name="connsiteY12" fmla="*/ 766922 h 845494"/>
                <a:gd name="connsiteX13" fmla="*/ 87403 w 502409"/>
                <a:gd name="connsiteY13" fmla="*/ 602064 h 845494"/>
                <a:gd name="connsiteX14" fmla="*/ 8 w 502409"/>
                <a:gd name="connsiteY14" fmla="*/ 602064 h 845494"/>
                <a:gd name="connsiteX15" fmla="*/ 253429 w 502409"/>
                <a:gd name="connsiteY15" fmla="*/ 845495 h 845494"/>
                <a:gd name="connsiteX16" fmla="*/ 502410 w 502409"/>
                <a:gd name="connsiteY16" fmla="*/ 606445 h 845494"/>
                <a:gd name="connsiteX17" fmla="*/ 426056 w 502409"/>
                <a:gd name="connsiteY17" fmla="*/ 434928 h 84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409" h="845494">
                  <a:moveTo>
                    <a:pt x="425998" y="434928"/>
                  </a:moveTo>
                  <a:cubicBezTo>
                    <a:pt x="378387" y="391756"/>
                    <a:pt x="327504" y="381825"/>
                    <a:pt x="268851" y="365234"/>
                  </a:cubicBezTo>
                  <a:cubicBezTo>
                    <a:pt x="189168" y="343093"/>
                    <a:pt x="107265" y="319843"/>
                    <a:pt x="107265" y="221349"/>
                  </a:cubicBezTo>
                  <a:cubicBezTo>
                    <a:pt x="107265" y="143885"/>
                    <a:pt x="168137" y="78573"/>
                    <a:pt x="247821" y="78573"/>
                  </a:cubicBezTo>
                  <a:cubicBezTo>
                    <a:pt x="331944" y="78573"/>
                    <a:pt x="391706" y="138336"/>
                    <a:pt x="397197" y="221349"/>
                  </a:cubicBezTo>
                  <a:lnTo>
                    <a:pt x="482431" y="221349"/>
                  </a:lnTo>
                  <a:cubicBezTo>
                    <a:pt x="483540" y="96274"/>
                    <a:pt x="381717" y="0"/>
                    <a:pt x="257810" y="0"/>
                  </a:cubicBezTo>
                  <a:cubicBezTo>
                    <a:pt x="133904" y="0"/>
                    <a:pt x="25420" y="88504"/>
                    <a:pt x="25420" y="220239"/>
                  </a:cubicBezTo>
                  <a:cubicBezTo>
                    <a:pt x="25420" y="278891"/>
                    <a:pt x="48671" y="334214"/>
                    <a:pt x="94004" y="372945"/>
                  </a:cubicBezTo>
                  <a:cubicBezTo>
                    <a:pt x="134955" y="408347"/>
                    <a:pt x="186948" y="421667"/>
                    <a:pt x="237890" y="434928"/>
                  </a:cubicBezTo>
                  <a:cubicBezTo>
                    <a:pt x="284391" y="447079"/>
                    <a:pt x="326394" y="458178"/>
                    <a:pt x="364016" y="489140"/>
                  </a:cubicBezTo>
                  <a:cubicBezTo>
                    <a:pt x="398308" y="516831"/>
                    <a:pt x="420448" y="561054"/>
                    <a:pt x="420448" y="605335"/>
                  </a:cubicBezTo>
                  <a:cubicBezTo>
                    <a:pt x="420448" y="699389"/>
                    <a:pt x="344095" y="766922"/>
                    <a:pt x="251150" y="766922"/>
                  </a:cubicBezTo>
                  <a:cubicBezTo>
                    <a:pt x="158206" y="766922"/>
                    <a:pt x="89564" y="691678"/>
                    <a:pt x="87403" y="602064"/>
                  </a:cubicBezTo>
                  <a:lnTo>
                    <a:pt x="8" y="602064"/>
                  </a:lnTo>
                  <a:cubicBezTo>
                    <a:pt x="-1102" y="744839"/>
                    <a:pt x="113983" y="845495"/>
                    <a:pt x="253429" y="845495"/>
                  </a:cubicBezTo>
                  <a:cubicBezTo>
                    <a:pt x="392874" y="845495"/>
                    <a:pt x="502410" y="741451"/>
                    <a:pt x="502410" y="606445"/>
                  </a:cubicBezTo>
                  <a:cubicBezTo>
                    <a:pt x="502410" y="541133"/>
                    <a:pt x="474719" y="476989"/>
                    <a:pt x="426056" y="434928"/>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31" name="Vrije vorm: vorm 30">
              <a:extLst>
                <a:ext uri="{FF2B5EF4-FFF2-40B4-BE49-F238E27FC236}">
                  <a16:creationId xmlns:a16="http://schemas.microsoft.com/office/drawing/2014/main" id="{F49ED2B6-7451-D119-326A-1A9D53F0BBEE}"/>
                </a:ext>
              </a:extLst>
            </p:cNvPr>
            <p:cNvSpPr/>
            <p:nvPr/>
          </p:nvSpPr>
          <p:spPr>
            <a:xfrm>
              <a:off x="8350822" y="4057768"/>
              <a:ext cx="371552" cy="679649"/>
            </a:xfrm>
            <a:custGeom>
              <a:avLst/>
              <a:gdLst>
                <a:gd name="connsiteX0" fmla="*/ 0 w 447079"/>
                <a:gd name="connsiteY0" fmla="*/ 817805 h 817804"/>
                <a:gd name="connsiteX1" fmla="*/ 447079 w 447079"/>
                <a:gd name="connsiteY1" fmla="*/ 817805 h 817804"/>
                <a:gd name="connsiteX2" fmla="*/ 447079 w 447079"/>
                <a:gd name="connsiteY2" fmla="*/ 743671 h 817804"/>
                <a:gd name="connsiteX3" fmla="*/ 81903 w 447079"/>
                <a:gd name="connsiteY3" fmla="*/ 743671 h 817804"/>
                <a:gd name="connsiteX4" fmla="*/ 81903 w 447079"/>
                <a:gd name="connsiteY4" fmla="*/ 442639 h 817804"/>
                <a:gd name="connsiteX5" fmla="*/ 434928 w 447079"/>
                <a:gd name="connsiteY5" fmla="*/ 442639 h 817804"/>
                <a:gd name="connsiteX6" fmla="*/ 434928 w 447079"/>
                <a:gd name="connsiteY6" fmla="*/ 368506 h 817804"/>
                <a:gd name="connsiteX7" fmla="*/ 81903 w 447079"/>
                <a:gd name="connsiteY7" fmla="*/ 368506 h 817804"/>
                <a:gd name="connsiteX8" fmla="*/ 81903 w 447079"/>
                <a:gd name="connsiteY8" fmla="*/ 74133 h 817804"/>
                <a:gd name="connsiteX9" fmla="*/ 447079 w 447079"/>
                <a:gd name="connsiteY9" fmla="*/ 74133 h 817804"/>
                <a:gd name="connsiteX10" fmla="*/ 447079 w 447079"/>
                <a:gd name="connsiteY10" fmla="*/ 0 h 817804"/>
                <a:gd name="connsiteX11" fmla="*/ 0 w 447079"/>
                <a:gd name="connsiteY11" fmla="*/ 0 h 817804"/>
                <a:gd name="connsiteX12" fmla="*/ 0 w 447079"/>
                <a:gd name="connsiteY12" fmla="*/ 817805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0" y="817805"/>
                  </a:moveTo>
                  <a:lnTo>
                    <a:pt x="447079" y="817805"/>
                  </a:lnTo>
                  <a:lnTo>
                    <a:pt x="447079" y="743671"/>
                  </a:lnTo>
                  <a:lnTo>
                    <a:pt x="81903" y="743671"/>
                  </a:lnTo>
                  <a:lnTo>
                    <a:pt x="81903" y="442639"/>
                  </a:lnTo>
                  <a:lnTo>
                    <a:pt x="434928" y="442639"/>
                  </a:lnTo>
                  <a:lnTo>
                    <a:pt x="434928" y="368506"/>
                  </a:lnTo>
                  <a:lnTo>
                    <a:pt x="81903" y="368506"/>
                  </a:lnTo>
                  <a:lnTo>
                    <a:pt x="81903" y="74133"/>
                  </a:lnTo>
                  <a:lnTo>
                    <a:pt x="447079" y="74133"/>
                  </a:lnTo>
                  <a:lnTo>
                    <a:pt x="447079" y="0"/>
                  </a:lnTo>
                  <a:lnTo>
                    <a:pt x="0" y="0"/>
                  </a:lnTo>
                  <a:lnTo>
                    <a:pt x="0" y="817805"/>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4" name="Vrije vorm: vorm 63">
              <a:extLst>
                <a:ext uri="{FF2B5EF4-FFF2-40B4-BE49-F238E27FC236}">
                  <a16:creationId xmlns:a16="http://schemas.microsoft.com/office/drawing/2014/main" id="{1135FD3A-114C-55B8-C929-EC7E3B440B3A}"/>
                </a:ext>
              </a:extLst>
            </p:cNvPr>
            <p:cNvSpPr/>
            <p:nvPr/>
          </p:nvSpPr>
          <p:spPr>
            <a:xfrm>
              <a:off x="8869527" y="4057768"/>
              <a:ext cx="349461" cy="679649"/>
            </a:xfrm>
            <a:custGeom>
              <a:avLst/>
              <a:gdLst>
                <a:gd name="connsiteX0" fmla="*/ 81903 w 420498"/>
                <a:gd name="connsiteY0" fmla="*/ 0 h 817804"/>
                <a:gd name="connsiteX1" fmla="*/ 0 w 420498"/>
                <a:gd name="connsiteY1" fmla="*/ 0 h 817804"/>
                <a:gd name="connsiteX2" fmla="*/ 0 w 420498"/>
                <a:gd name="connsiteY2" fmla="*/ 817805 h 817804"/>
                <a:gd name="connsiteX3" fmla="*/ 420498 w 420498"/>
                <a:gd name="connsiteY3" fmla="*/ 817805 h 817804"/>
                <a:gd name="connsiteX4" fmla="*/ 420498 w 420498"/>
                <a:gd name="connsiteY4" fmla="*/ 743671 h 817804"/>
                <a:gd name="connsiteX5" fmla="*/ 81903 w 420498"/>
                <a:gd name="connsiteY5" fmla="*/ 743671 h 817804"/>
                <a:gd name="connsiteX6" fmla="*/ 81903 w 420498"/>
                <a:gd name="connsiteY6" fmla="*/ 0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498" h="817804">
                  <a:moveTo>
                    <a:pt x="81903" y="0"/>
                  </a:moveTo>
                  <a:lnTo>
                    <a:pt x="0" y="0"/>
                  </a:lnTo>
                  <a:lnTo>
                    <a:pt x="0" y="817805"/>
                  </a:lnTo>
                  <a:lnTo>
                    <a:pt x="420498" y="817805"/>
                  </a:lnTo>
                  <a:lnTo>
                    <a:pt x="420498" y="743671"/>
                  </a:lnTo>
                  <a:lnTo>
                    <a:pt x="81903" y="743671"/>
                  </a:lnTo>
                  <a:lnTo>
                    <a:pt x="81903" y="0"/>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5" name="Vrije vorm: vorm 64">
              <a:extLst>
                <a:ext uri="{FF2B5EF4-FFF2-40B4-BE49-F238E27FC236}">
                  <a16:creationId xmlns:a16="http://schemas.microsoft.com/office/drawing/2014/main" id="{25D3100F-D9FB-8024-15CA-9C1FA628B890}"/>
                </a:ext>
              </a:extLst>
            </p:cNvPr>
            <p:cNvSpPr/>
            <p:nvPr/>
          </p:nvSpPr>
          <p:spPr>
            <a:xfrm>
              <a:off x="1365140" y="1643143"/>
              <a:ext cx="3571710" cy="3571712"/>
            </a:xfrm>
            <a:custGeom>
              <a:avLst/>
              <a:gdLst>
                <a:gd name="connsiteX0" fmla="*/ 526762 w 4297753"/>
                <a:gd name="connsiteY0" fmla="*/ 2628553 h 4297752"/>
                <a:gd name="connsiteX1" fmla="*/ 973841 w 4297753"/>
                <a:gd name="connsiteY1" fmla="*/ 1322368 h 4297752"/>
                <a:gd name="connsiteX2" fmla="*/ 975535 w 4297753"/>
                <a:gd name="connsiteY2" fmla="*/ 1317811 h 4297752"/>
                <a:gd name="connsiteX3" fmla="*/ 1205764 w 4297753"/>
                <a:gd name="connsiteY3" fmla="*/ 1145884 h 4297752"/>
                <a:gd name="connsiteX4" fmla="*/ 1317869 w 4297753"/>
                <a:gd name="connsiteY4" fmla="*/ 1145884 h 4297752"/>
                <a:gd name="connsiteX5" fmla="*/ 1661839 w 4297753"/>
                <a:gd name="connsiteY5" fmla="*/ 1145884 h 4297752"/>
                <a:gd name="connsiteX6" fmla="*/ 1661839 w 4297753"/>
                <a:gd name="connsiteY6" fmla="*/ 2502076 h 4297752"/>
                <a:gd name="connsiteX7" fmla="*/ 1700688 w 4297753"/>
                <a:gd name="connsiteY7" fmla="*/ 2692755 h 4297752"/>
                <a:gd name="connsiteX8" fmla="*/ 1945053 w 4297753"/>
                <a:gd name="connsiteY8" fmla="*/ 2852005 h 4297752"/>
                <a:gd name="connsiteX9" fmla="*/ 1955919 w 4297753"/>
                <a:gd name="connsiteY9" fmla="*/ 2853115 h 4297752"/>
                <a:gd name="connsiteX10" fmla="*/ 1985129 w 4297753"/>
                <a:gd name="connsiteY10" fmla="*/ 2854400 h 4297752"/>
                <a:gd name="connsiteX11" fmla="*/ 1985129 w 4297753"/>
                <a:gd name="connsiteY11" fmla="*/ 2854400 h 4297752"/>
                <a:gd name="connsiteX12" fmla="*/ 2014338 w 4297753"/>
                <a:gd name="connsiteY12" fmla="*/ 2853115 h 4297752"/>
                <a:gd name="connsiteX13" fmla="*/ 2025204 w 4297753"/>
                <a:gd name="connsiteY13" fmla="*/ 2852005 h 4297752"/>
                <a:gd name="connsiteX14" fmla="*/ 2269570 w 4297753"/>
                <a:gd name="connsiteY14" fmla="*/ 2692755 h 4297752"/>
                <a:gd name="connsiteX15" fmla="*/ 2308418 w 4297753"/>
                <a:gd name="connsiteY15" fmla="*/ 2502076 h 4297752"/>
                <a:gd name="connsiteX16" fmla="*/ 2308418 w 4297753"/>
                <a:gd name="connsiteY16" fmla="*/ 1145943 h 4297752"/>
                <a:gd name="connsiteX17" fmla="*/ 2667577 w 4297753"/>
                <a:gd name="connsiteY17" fmla="*/ 1145943 h 4297752"/>
                <a:gd name="connsiteX18" fmla="*/ 2667577 w 4297753"/>
                <a:gd name="connsiteY18" fmla="*/ 2425723 h 4297752"/>
                <a:gd name="connsiteX19" fmla="*/ 2600454 w 4297753"/>
                <a:gd name="connsiteY19" fmla="*/ 2832142 h 4297752"/>
                <a:gd name="connsiteX20" fmla="*/ 2014747 w 4297753"/>
                <a:gd name="connsiteY20" fmla="*/ 3200648 h 4297752"/>
                <a:gd name="connsiteX21" fmla="*/ 1985129 w 4297753"/>
                <a:gd name="connsiteY21" fmla="*/ 3201291 h 4297752"/>
                <a:gd name="connsiteX22" fmla="*/ 1985129 w 4297753"/>
                <a:gd name="connsiteY22" fmla="*/ 3201291 h 4297752"/>
                <a:gd name="connsiteX23" fmla="*/ 1955510 w 4297753"/>
                <a:gd name="connsiteY23" fmla="*/ 3200648 h 4297752"/>
                <a:gd name="connsiteX24" fmla="*/ 1369804 w 4297753"/>
                <a:gd name="connsiteY24" fmla="*/ 2832142 h 4297752"/>
                <a:gd name="connsiteX25" fmla="*/ 1302680 w 4297753"/>
                <a:gd name="connsiteY25" fmla="*/ 2425723 h 4297752"/>
                <a:gd name="connsiteX26" fmla="*/ 1302680 w 4297753"/>
                <a:gd name="connsiteY26" fmla="*/ 1519472 h 4297752"/>
                <a:gd name="connsiteX27" fmla="*/ 1299760 w 4297753"/>
                <a:gd name="connsiteY27" fmla="*/ 1519472 h 4297752"/>
                <a:gd name="connsiteX28" fmla="*/ 1295670 w 4297753"/>
                <a:gd name="connsiteY28" fmla="*/ 1531974 h 4297752"/>
                <a:gd name="connsiteX29" fmla="*/ 710197 w 4297753"/>
                <a:gd name="connsiteY29" fmla="*/ 3151167 h 4297752"/>
                <a:gd name="connsiteX30" fmla="*/ 347884 w 4297753"/>
                <a:gd name="connsiteY30" fmla="*/ 3151167 h 4297752"/>
                <a:gd name="connsiteX31" fmla="*/ 0 w 4297753"/>
                <a:gd name="connsiteY31" fmla="*/ 2209632 h 4297752"/>
                <a:gd name="connsiteX32" fmla="*/ 0 w 4297753"/>
                <a:gd name="connsiteY32" fmla="*/ 1810748 h 4297752"/>
                <a:gd name="connsiteX33" fmla="*/ 0 w 4297753"/>
                <a:gd name="connsiteY33" fmla="*/ 4297753 h 4297752"/>
                <a:gd name="connsiteX34" fmla="*/ 4297753 w 4297753"/>
                <a:gd name="connsiteY34" fmla="*/ 4297753 h 4297752"/>
                <a:gd name="connsiteX35" fmla="*/ 4297753 w 4297753"/>
                <a:gd name="connsiteY35" fmla="*/ 0 h 4297752"/>
                <a:gd name="connsiteX36" fmla="*/ 58 w 4297753"/>
                <a:gd name="connsiteY36" fmla="*/ 0 h 4297752"/>
                <a:gd name="connsiteX37" fmla="*/ 58 w 4297753"/>
                <a:gd name="connsiteY37" fmla="*/ 1145943 h 4297752"/>
                <a:gd name="connsiteX38" fmla="*/ 525185 w 4297753"/>
                <a:gd name="connsiteY38" fmla="*/ 2628611 h 4297752"/>
                <a:gd name="connsiteX39" fmla="*/ 526821 w 4297753"/>
                <a:gd name="connsiteY39" fmla="*/ 2628611 h 4297752"/>
                <a:gd name="connsiteX40" fmla="*/ 2779683 w 4297753"/>
                <a:gd name="connsiteY40" fmla="*/ 1145884 h 4297752"/>
                <a:gd name="connsiteX41" fmla="*/ 3245748 w 4297753"/>
                <a:gd name="connsiteY41" fmla="*/ 1145066 h 4297752"/>
                <a:gd name="connsiteX42" fmla="*/ 3780688 w 4297753"/>
                <a:gd name="connsiteY42" fmla="*/ 1221069 h 4297752"/>
                <a:gd name="connsiteX43" fmla="*/ 4063085 w 4297753"/>
                <a:gd name="connsiteY43" fmla="*/ 1671829 h 4297752"/>
                <a:gd name="connsiteX44" fmla="*/ 3843138 w 4297753"/>
                <a:gd name="connsiteY44" fmla="*/ 2054705 h 4297752"/>
                <a:gd name="connsiteX45" fmla="*/ 4185297 w 4297753"/>
                <a:gd name="connsiteY45" fmla="*/ 2540750 h 4297752"/>
                <a:gd name="connsiteX46" fmla="*/ 3940931 w 4297753"/>
                <a:gd name="connsiteY46" fmla="*/ 3018673 h 4297752"/>
                <a:gd name="connsiteX47" fmla="*/ 3384259 w 4297753"/>
                <a:gd name="connsiteY47" fmla="*/ 3151693 h 4297752"/>
                <a:gd name="connsiteX48" fmla="*/ 2779332 w 4297753"/>
                <a:gd name="connsiteY48" fmla="*/ 3151693 h 4297752"/>
                <a:gd name="connsiteX49" fmla="*/ 2779683 w 4297753"/>
                <a:gd name="connsiteY49" fmla="*/ 1145768 h 4297752"/>
                <a:gd name="connsiteX50" fmla="*/ 525944 w 4297753"/>
                <a:gd name="connsiteY50" fmla="*/ 2606646 h 4297752"/>
                <a:gd name="connsiteX51" fmla="*/ 525944 w 4297753"/>
                <a:gd name="connsiteY51" fmla="*/ 2606646 h 4297752"/>
                <a:gd name="connsiteX52" fmla="*/ 525944 w 4297753"/>
                <a:gd name="connsiteY52" fmla="*/ 2606763 h 4297752"/>
                <a:gd name="connsiteX53" fmla="*/ 525944 w 4297753"/>
                <a:gd name="connsiteY53" fmla="*/ 2606646 h 429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97753" h="4297752">
                  <a:moveTo>
                    <a:pt x="526762" y="2628553"/>
                  </a:moveTo>
                  <a:lnTo>
                    <a:pt x="973841" y="1322368"/>
                  </a:lnTo>
                  <a:cubicBezTo>
                    <a:pt x="973841" y="1322368"/>
                    <a:pt x="974484" y="1320498"/>
                    <a:pt x="975535" y="1317811"/>
                  </a:cubicBezTo>
                  <a:cubicBezTo>
                    <a:pt x="1004628" y="1218441"/>
                    <a:pt x="1096988" y="1145884"/>
                    <a:pt x="1205764" y="1145884"/>
                  </a:cubicBezTo>
                  <a:lnTo>
                    <a:pt x="1317869" y="1145884"/>
                  </a:lnTo>
                  <a:cubicBezTo>
                    <a:pt x="1317869" y="1145884"/>
                    <a:pt x="1661839" y="1145884"/>
                    <a:pt x="1661839" y="1145884"/>
                  </a:cubicBezTo>
                  <a:lnTo>
                    <a:pt x="1661839" y="2502076"/>
                  </a:lnTo>
                  <a:cubicBezTo>
                    <a:pt x="1663475" y="2568382"/>
                    <a:pt x="1670660" y="2632701"/>
                    <a:pt x="1700688" y="2692755"/>
                  </a:cubicBezTo>
                  <a:cubicBezTo>
                    <a:pt x="1749350" y="2778339"/>
                    <a:pt x="1839257" y="2839503"/>
                    <a:pt x="1945053" y="2852005"/>
                  </a:cubicBezTo>
                  <a:cubicBezTo>
                    <a:pt x="1948675" y="2852414"/>
                    <a:pt x="1952297" y="2852764"/>
                    <a:pt x="1955919" y="2853115"/>
                  </a:cubicBezTo>
                  <a:cubicBezTo>
                    <a:pt x="1965558" y="2853933"/>
                    <a:pt x="1975256" y="2854400"/>
                    <a:pt x="1985129" y="2854400"/>
                  </a:cubicBezTo>
                  <a:lnTo>
                    <a:pt x="1985129" y="2854400"/>
                  </a:lnTo>
                  <a:cubicBezTo>
                    <a:pt x="1994943" y="2854400"/>
                    <a:pt x="2004699" y="2853933"/>
                    <a:pt x="2014338" y="2853115"/>
                  </a:cubicBezTo>
                  <a:cubicBezTo>
                    <a:pt x="2017960" y="2852823"/>
                    <a:pt x="2021640" y="2852472"/>
                    <a:pt x="2025204" y="2852005"/>
                  </a:cubicBezTo>
                  <a:cubicBezTo>
                    <a:pt x="2131001" y="2839445"/>
                    <a:pt x="2220965" y="2778280"/>
                    <a:pt x="2269570" y="2692755"/>
                  </a:cubicBezTo>
                  <a:cubicBezTo>
                    <a:pt x="2299597" y="2632701"/>
                    <a:pt x="2306724" y="2568382"/>
                    <a:pt x="2308418" y="2502076"/>
                  </a:cubicBezTo>
                  <a:lnTo>
                    <a:pt x="2308418" y="1145943"/>
                  </a:lnTo>
                  <a:lnTo>
                    <a:pt x="2667577" y="1145943"/>
                  </a:lnTo>
                  <a:lnTo>
                    <a:pt x="2667577" y="2425723"/>
                  </a:lnTo>
                  <a:cubicBezTo>
                    <a:pt x="2667577" y="2569784"/>
                    <a:pt x="2658639" y="2707886"/>
                    <a:pt x="2600454" y="2832142"/>
                  </a:cubicBezTo>
                  <a:cubicBezTo>
                    <a:pt x="2494307" y="3042508"/>
                    <a:pt x="2273133" y="3190133"/>
                    <a:pt x="2014747" y="3200648"/>
                  </a:cubicBezTo>
                  <a:cubicBezTo>
                    <a:pt x="2004933" y="3201057"/>
                    <a:pt x="1995060" y="3201291"/>
                    <a:pt x="1985129" y="3201291"/>
                  </a:cubicBezTo>
                  <a:lnTo>
                    <a:pt x="1985129" y="3201291"/>
                  </a:lnTo>
                  <a:cubicBezTo>
                    <a:pt x="1975197" y="3201291"/>
                    <a:pt x="1965325" y="3201057"/>
                    <a:pt x="1955510" y="3200648"/>
                  </a:cubicBezTo>
                  <a:cubicBezTo>
                    <a:pt x="1697124" y="3190133"/>
                    <a:pt x="1475892" y="3042508"/>
                    <a:pt x="1369804" y="2832142"/>
                  </a:cubicBezTo>
                  <a:cubicBezTo>
                    <a:pt x="1311619" y="2707827"/>
                    <a:pt x="1302680" y="2569725"/>
                    <a:pt x="1302680" y="2425723"/>
                  </a:cubicBezTo>
                  <a:lnTo>
                    <a:pt x="1302680" y="1519472"/>
                  </a:lnTo>
                  <a:cubicBezTo>
                    <a:pt x="1302680" y="1519472"/>
                    <a:pt x="1299760" y="1519472"/>
                    <a:pt x="1299760" y="1519472"/>
                  </a:cubicBezTo>
                  <a:lnTo>
                    <a:pt x="1295670" y="1531974"/>
                  </a:lnTo>
                  <a:lnTo>
                    <a:pt x="710197" y="3151167"/>
                  </a:lnTo>
                  <a:lnTo>
                    <a:pt x="347884" y="3151167"/>
                  </a:lnTo>
                  <a:lnTo>
                    <a:pt x="0" y="2209632"/>
                  </a:lnTo>
                  <a:lnTo>
                    <a:pt x="0" y="1810748"/>
                  </a:lnTo>
                  <a:cubicBezTo>
                    <a:pt x="0" y="1810748"/>
                    <a:pt x="0" y="4297753"/>
                    <a:pt x="0" y="4297753"/>
                  </a:cubicBezTo>
                  <a:lnTo>
                    <a:pt x="4297753" y="4297753"/>
                  </a:lnTo>
                  <a:lnTo>
                    <a:pt x="4297753" y="0"/>
                  </a:lnTo>
                  <a:lnTo>
                    <a:pt x="58" y="0"/>
                  </a:lnTo>
                  <a:lnTo>
                    <a:pt x="58" y="1145943"/>
                  </a:lnTo>
                  <a:lnTo>
                    <a:pt x="525185" y="2628611"/>
                  </a:lnTo>
                  <a:lnTo>
                    <a:pt x="526821" y="2628611"/>
                  </a:lnTo>
                  <a:close/>
                  <a:moveTo>
                    <a:pt x="2779683" y="1145884"/>
                  </a:moveTo>
                  <a:lnTo>
                    <a:pt x="3245748" y="1145066"/>
                  </a:lnTo>
                  <a:cubicBezTo>
                    <a:pt x="3427722" y="1145066"/>
                    <a:pt x="3612325" y="1136888"/>
                    <a:pt x="3780688" y="1221069"/>
                  </a:cubicBezTo>
                  <a:cubicBezTo>
                    <a:pt x="3946364" y="1305251"/>
                    <a:pt x="4063085" y="1484480"/>
                    <a:pt x="4063085" y="1671829"/>
                  </a:cubicBezTo>
                  <a:cubicBezTo>
                    <a:pt x="4063085" y="1829326"/>
                    <a:pt x="3989769" y="1984135"/>
                    <a:pt x="3843138" y="2054705"/>
                  </a:cubicBezTo>
                  <a:cubicBezTo>
                    <a:pt x="4063085" y="2125334"/>
                    <a:pt x="4185297" y="2312683"/>
                    <a:pt x="4185297" y="2540750"/>
                  </a:cubicBezTo>
                  <a:cubicBezTo>
                    <a:pt x="4185297" y="2736277"/>
                    <a:pt x="4095682" y="2901953"/>
                    <a:pt x="3940931" y="3018673"/>
                  </a:cubicBezTo>
                  <a:cubicBezTo>
                    <a:pt x="3780688" y="3135453"/>
                    <a:pt x="3577041" y="3146319"/>
                    <a:pt x="3384259" y="3151693"/>
                  </a:cubicBezTo>
                  <a:lnTo>
                    <a:pt x="2779332" y="3151693"/>
                  </a:lnTo>
                  <a:cubicBezTo>
                    <a:pt x="2779332" y="3151693"/>
                    <a:pt x="2779683" y="1145768"/>
                    <a:pt x="2779683" y="1145768"/>
                  </a:cubicBezTo>
                  <a:close/>
                  <a:moveTo>
                    <a:pt x="525944" y="2606646"/>
                  </a:moveTo>
                  <a:lnTo>
                    <a:pt x="525944" y="2606646"/>
                  </a:lnTo>
                  <a:cubicBezTo>
                    <a:pt x="525944" y="2606646"/>
                    <a:pt x="525944" y="2606763"/>
                    <a:pt x="525944" y="2606763"/>
                  </a:cubicBezTo>
                  <a:lnTo>
                    <a:pt x="525944" y="2606646"/>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6" name="Vrije vorm: vorm 65">
              <a:extLst>
                <a:ext uri="{FF2B5EF4-FFF2-40B4-BE49-F238E27FC236}">
                  <a16:creationId xmlns:a16="http://schemas.microsoft.com/office/drawing/2014/main" id="{A4B91197-484B-9A4F-009D-4B11BD023B81}"/>
                </a:ext>
              </a:extLst>
            </p:cNvPr>
            <p:cNvSpPr/>
            <p:nvPr/>
          </p:nvSpPr>
          <p:spPr>
            <a:xfrm>
              <a:off x="3985177" y="3535828"/>
              <a:ext cx="549050" cy="426587"/>
            </a:xfrm>
            <a:custGeom>
              <a:avLst/>
              <a:gdLst>
                <a:gd name="connsiteX0" fmla="*/ 562924 w 660658"/>
                <a:gd name="connsiteY0" fmla="*/ 442674 h 513301"/>
                <a:gd name="connsiteX1" fmla="*/ 660658 w 660658"/>
                <a:gd name="connsiteY1" fmla="*/ 247146 h 513301"/>
                <a:gd name="connsiteX2" fmla="*/ 527580 w 660658"/>
                <a:gd name="connsiteY2" fmla="*/ 40752 h 513301"/>
                <a:gd name="connsiteX3" fmla="*/ 264170 w 660658"/>
                <a:gd name="connsiteY3" fmla="*/ 35 h 513301"/>
                <a:gd name="connsiteX4" fmla="*/ 0 w 660658"/>
                <a:gd name="connsiteY4" fmla="*/ 35 h 513301"/>
                <a:gd name="connsiteX5" fmla="*/ 0 w 660658"/>
                <a:gd name="connsiteY5" fmla="*/ 513185 h 513301"/>
                <a:gd name="connsiteX6" fmla="*/ 255991 w 660658"/>
                <a:gd name="connsiteY6" fmla="*/ 513302 h 513301"/>
                <a:gd name="connsiteX7" fmla="*/ 562865 w 660658"/>
                <a:gd name="connsiteY7" fmla="*/ 442674 h 51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658" h="513301">
                  <a:moveTo>
                    <a:pt x="562924" y="442674"/>
                  </a:moveTo>
                  <a:cubicBezTo>
                    <a:pt x="630806" y="396523"/>
                    <a:pt x="660658" y="331327"/>
                    <a:pt x="660658" y="247146"/>
                  </a:cubicBezTo>
                  <a:cubicBezTo>
                    <a:pt x="660658" y="149411"/>
                    <a:pt x="614507" y="89649"/>
                    <a:pt x="527580" y="40752"/>
                  </a:cubicBezTo>
                  <a:cubicBezTo>
                    <a:pt x="443399" y="-2711"/>
                    <a:pt x="353784" y="35"/>
                    <a:pt x="264170" y="35"/>
                  </a:cubicBezTo>
                  <a:lnTo>
                    <a:pt x="0" y="35"/>
                  </a:lnTo>
                  <a:lnTo>
                    <a:pt x="0" y="513185"/>
                  </a:lnTo>
                  <a:lnTo>
                    <a:pt x="255991" y="513302"/>
                  </a:lnTo>
                  <a:cubicBezTo>
                    <a:pt x="364592" y="513302"/>
                    <a:pt x="465072" y="507869"/>
                    <a:pt x="562865" y="442674"/>
                  </a:cubicBezTo>
                  <a:close/>
                </a:path>
              </a:pathLst>
            </a:custGeom>
            <a:solidFill>
              <a:schemeClr val="accent1"/>
            </a:solidFill>
            <a:ln w="5842" cap="flat">
              <a:noFill/>
              <a:prstDash val="solid"/>
              <a:miter/>
            </a:ln>
          </p:spPr>
          <p:txBody>
            <a:bodyPr rtlCol="0" anchor="ctr"/>
            <a:lstStyle/>
            <a:p>
              <a:endParaRPr lang="en-GB" dirty="0">
                <a:latin typeface="Roboto Light" pitchFamily="2" charset="0"/>
              </a:endParaRPr>
            </a:p>
          </p:txBody>
        </p:sp>
        <p:sp>
          <p:nvSpPr>
            <p:cNvPr id="67" name="Vrije vorm: vorm 66">
              <a:extLst>
                <a:ext uri="{FF2B5EF4-FFF2-40B4-BE49-F238E27FC236}">
                  <a16:creationId xmlns:a16="http://schemas.microsoft.com/office/drawing/2014/main" id="{1264CEC4-792D-8B69-4721-CDAF824F9B8B}"/>
                </a:ext>
              </a:extLst>
            </p:cNvPr>
            <p:cNvSpPr/>
            <p:nvPr/>
          </p:nvSpPr>
          <p:spPr>
            <a:xfrm>
              <a:off x="3985275" y="2894671"/>
              <a:ext cx="447435" cy="341439"/>
            </a:xfrm>
            <a:custGeom>
              <a:avLst/>
              <a:gdLst>
                <a:gd name="connsiteX0" fmla="*/ 424296 w 538387"/>
                <a:gd name="connsiteY0" fmla="*/ 380526 h 410845"/>
                <a:gd name="connsiteX1" fmla="*/ 538387 w 538387"/>
                <a:gd name="connsiteY1" fmla="*/ 195864 h 410845"/>
                <a:gd name="connsiteX2" fmla="*/ 413488 w 538387"/>
                <a:gd name="connsiteY2" fmla="*/ 19381 h 410845"/>
                <a:gd name="connsiteX3" fmla="*/ 169122 w 538387"/>
                <a:gd name="connsiteY3" fmla="*/ 395 h 410845"/>
                <a:gd name="connsiteX4" fmla="*/ 0 w 538387"/>
                <a:gd name="connsiteY4" fmla="*/ 103 h 410845"/>
                <a:gd name="connsiteX5" fmla="*/ 0 w 538387"/>
                <a:gd name="connsiteY5" fmla="*/ 410845 h 410845"/>
                <a:gd name="connsiteX6" fmla="*/ 171868 w 538387"/>
                <a:gd name="connsiteY6" fmla="*/ 410437 h 410845"/>
                <a:gd name="connsiteX7" fmla="*/ 424413 w 538387"/>
                <a:gd name="connsiteY7" fmla="*/ 380585 h 41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7" h="410845">
                  <a:moveTo>
                    <a:pt x="424296" y="380526"/>
                  </a:moveTo>
                  <a:cubicBezTo>
                    <a:pt x="494924" y="347928"/>
                    <a:pt x="538387" y="271867"/>
                    <a:pt x="538387" y="195864"/>
                  </a:cubicBezTo>
                  <a:cubicBezTo>
                    <a:pt x="538387" y="114370"/>
                    <a:pt x="486804" y="49233"/>
                    <a:pt x="413488" y="19381"/>
                  </a:cubicBezTo>
                  <a:cubicBezTo>
                    <a:pt x="358458" y="-4395"/>
                    <a:pt x="247871" y="395"/>
                    <a:pt x="169122" y="395"/>
                  </a:cubicBezTo>
                  <a:lnTo>
                    <a:pt x="0" y="103"/>
                  </a:lnTo>
                  <a:lnTo>
                    <a:pt x="0" y="410845"/>
                  </a:lnTo>
                  <a:lnTo>
                    <a:pt x="171868" y="410437"/>
                  </a:lnTo>
                  <a:cubicBezTo>
                    <a:pt x="250617" y="410437"/>
                    <a:pt x="353784" y="413182"/>
                    <a:pt x="424413" y="380585"/>
                  </a:cubicBezTo>
                  <a:close/>
                </a:path>
              </a:pathLst>
            </a:custGeom>
            <a:solidFill>
              <a:schemeClr val="accent1"/>
            </a:solidFill>
            <a:ln w="5842" cap="flat">
              <a:noFill/>
              <a:prstDash val="solid"/>
              <a:miter/>
            </a:ln>
          </p:spPr>
          <p:txBody>
            <a:bodyPr rtlCol="0" anchor="ctr"/>
            <a:lstStyle/>
            <a:p>
              <a:endParaRPr lang="en-GB" dirty="0">
                <a:latin typeface="Roboto Light" pitchFamily="2" charset="0"/>
              </a:endParaRPr>
            </a:p>
          </p:txBody>
        </p:sp>
        <p:sp>
          <p:nvSpPr>
            <p:cNvPr id="68" name="Vrije vorm: vorm 67">
              <a:extLst>
                <a:ext uri="{FF2B5EF4-FFF2-40B4-BE49-F238E27FC236}">
                  <a16:creationId xmlns:a16="http://schemas.microsoft.com/office/drawing/2014/main" id="{250ED77A-8759-1E9F-AD1E-1569253AE4D6}"/>
                </a:ext>
              </a:extLst>
            </p:cNvPr>
            <p:cNvSpPr/>
            <p:nvPr/>
          </p:nvSpPr>
          <p:spPr>
            <a:xfrm>
              <a:off x="1802233" y="3809435"/>
              <a:ext cx="4854" cy="97"/>
            </a:xfrm>
            <a:custGeom>
              <a:avLst/>
              <a:gdLst>
                <a:gd name="connsiteX0" fmla="*/ 0 w 5841"/>
                <a:gd name="connsiteY0" fmla="*/ 0 h 116"/>
                <a:gd name="connsiteX1" fmla="*/ 0 w 5841"/>
                <a:gd name="connsiteY1" fmla="*/ 117 h 116"/>
                <a:gd name="connsiteX2" fmla="*/ 0 w 5841"/>
                <a:gd name="connsiteY2" fmla="*/ 0 h 116"/>
                <a:gd name="connsiteX3" fmla="*/ 0 w 5841"/>
                <a:gd name="connsiteY3" fmla="*/ 0 h 116"/>
              </a:gdLst>
              <a:ahLst/>
              <a:cxnLst>
                <a:cxn ang="0">
                  <a:pos x="connsiteX0" y="connsiteY0"/>
                </a:cxn>
                <a:cxn ang="0">
                  <a:pos x="connsiteX1" y="connsiteY1"/>
                </a:cxn>
                <a:cxn ang="0">
                  <a:pos x="connsiteX2" y="connsiteY2"/>
                </a:cxn>
                <a:cxn ang="0">
                  <a:pos x="connsiteX3" y="connsiteY3"/>
                </a:cxn>
              </a:cxnLst>
              <a:rect l="l" t="t" r="r" b="b"/>
              <a:pathLst>
                <a:path w="5841" h="116">
                  <a:moveTo>
                    <a:pt x="0" y="0"/>
                  </a:moveTo>
                  <a:lnTo>
                    <a:pt x="0" y="117"/>
                  </a:lnTo>
                  <a:lnTo>
                    <a:pt x="0" y="0"/>
                  </a:lnTo>
                  <a:lnTo>
                    <a:pt x="0" y="0"/>
                  </a:lnTo>
                  <a:close/>
                </a:path>
              </a:pathLst>
            </a:custGeom>
            <a:solidFill>
              <a:schemeClr val="bg1"/>
            </a:solidFill>
            <a:ln w="5842" cap="flat">
              <a:noFill/>
              <a:prstDash val="solid"/>
              <a:miter/>
            </a:ln>
          </p:spPr>
          <p:txBody>
            <a:bodyPr rtlCol="0" anchor="ctr"/>
            <a:lstStyle/>
            <a:p>
              <a:endParaRPr lang="en-GB" dirty="0">
                <a:latin typeface="Roboto Light" pitchFamily="2" charset="0"/>
              </a:endParaRPr>
            </a:p>
          </p:txBody>
        </p:sp>
        <p:sp>
          <p:nvSpPr>
            <p:cNvPr id="69" name="Vrije vorm: vorm 68">
              <a:extLst>
                <a:ext uri="{FF2B5EF4-FFF2-40B4-BE49-F238E27FC236}">
                  <a16:creationId xmlns:a16="http://schemas.microsoft.com/office/drawing/2014/main" id="{B8A92339-A4B4-E8E9-F1A0-415BB097CE8A}"/>
                </a:ext>
              </a:extLst>
            </p:cNvPr>
            <p:cNvSpPr/>
            <p:nvPr/>
          </p:nvSpPr>
          <p:spPr>
            <a:xfrm>
              <a:off x="1029807" y="2595494"/>
              <a:ext cx="335382" cy="884384"/>
            </a:xfrm>
            <a:custGeom>
              <a:avLst/>
              <a:gdLst>
                <a:gd name="connsiteX0" fmla="*/ 403557 w 403556"/>
                <a:gd name="connsiteY0" fmla="*/ 1064157 h 1064156"/>
                <a:gd name="connsiteX1" fmla="*/ 403557 w 403556"/>
                <a:gd name="connsiteY1" fmla="*/ 398825 h 1064156"/>
                <a:gd name="connsiteX2" fmla="*/ 403557 w 403556"/>
                <a:gd name="connsiteY2" fmla="*/ 0 h 1064156"/>
                <a:gd name="connsiteX3" fmla="*/ 0 w 403556"/>
                <a:gd name="connsiteY3" fmla="*/ 0 h 1064156"/>
                <a:gd name="connsiteX4" fmla="*/ 403557 w 403556"/>
                <a:gd name="connsiteY4" fmla="*/ 1064157 h 1064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56" h="1064156">
                  <a:moveTo>
                    <a:pt x="403557" y="1064157"/>
                  </a:moveTo>
                  <a:lnTo>
                    <a:pt x="403557" y="398825"/>
                  </a:lnTo>
                  <a:lnTo>
                    <a:pt x="403557" y="0"/>
                  </a:lnTo>
                  <a:lnTo>
                    <a:pt x="0" y="0"/>
                  </a:lnTo>
                  <a:lnTo>
                    <a:pt x="403557" y="1064157"/>
                  </a:lnTo>
                  <a:close/>
                </a:path>
              </a:pathLst>
            </a:custGeom>
            <a:solidFill>
              <a:schemeClr val="accent2"/>
            </a:solidFill>
            <a:ln w="5842" cap="flat">
              <a:noFill/>
              <a:prstDash val="solid"/>
              <a:miter/>
            </a:ln>
          </p:spPr>
          <p:txBody>
            <a:bodyPr rtlCol="0" anchor="ctr"/>
            <a:lstStyle/>
            <a:p>
              <a:endParaRPr lang="en-GB" dirty="0">
                <a:latin typeface="Roboto Light" pitchFamily="2" charset="0"/>
              </a:endParaRPr>
            </a:p>
          </p:txBody>
        </p:sp>
        <p:sp>
          <p:nvSpPr>
            <p:cNvPr id="70" name="Vrije vorm: vorm 69">
              <a:extLst>
                <a:ext uri="{FF2B5EF4-FFF2-40B4-BE49-F238E27FC236}">
                  <a16:creationId xmlns:a16="http://schemas.microsoft.com/office/drawing/2014/main" id="{F30281F6-4084-BDC3-2990-7087C22DCCA1}"/>
                </a:ext>
              </a:extLst>
            </p:cNvPr>
            <p:cNvSpPr/>
            <p:nvPr/>
          </p:nvSpPr>
          <p:spPr>
            <a:xfrm>
              <a:off x="1365189" y="2595496"/>
              <a:ext cx="4854" cy="552449"/>
            </a:xfrm>
            <a:custGeom>
              <a:avLst/>
              <a:gdLst>
                <a:gd name="connsiteX0" fmla="*/ 0 w 5841"/>
                <a:gd name="connsiteY0" fmla="*/ 398825 h 664747"/>
                <a:gd name="connsiteX1" fmla="*/ 0 w 5841"/>
                <a:gd name="connsiteY1" fmla="*/ 664747 h 664747"/>
                <a:gd name="connsiteX2" fmla="*/ 0 w 5841"/>
                <a:gd name="connsiteY2" fmla="*/ 0 h 664747"/>
                <a:gd name="connsiteX3" fmla="*/ 0 w 5841"/>
                <a:gd name="connsiteY3" fmla="*/ 0 h 664747"/>
                <a:gd name="connsiteX4" fmla="*/ 0 w 5841"/>
                <a:gd name="connsiteY4" fmla="*/ 0 h 664747"/>
                <a:gd name="connsiteX5" fmla="*/ 0 w 5841"/>
                <a:gd name="connsiteY5" fmla="*/ 0 h 664747"/>
                <a:gd name="connsiteX6" fmla="*/ 0 w 5841"/>
                <a:gd name="connsiteY6" fmla="*/ 398825 h 66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1" h="664747">
                  <a:moveTo>
                    <a:pt x="0" y="398825"/>
                  </a:moveTo>
                  <a:lnTo>
                    <a:pt x="0" y="664747"/>
                  </a:lnTo>
                  <a:lnTo>
                    <a:pt x="0" y="0"/>
                  </a:lnTo>
                  <a:lnTo>
                    <a:pt x="0" y="0"/>
                  </a:lnTo>
                  <a:lnTo>
                    <a:pt x="0" y="0"/>
                  </a:lnTo>
                  <a:lnTo>
                    <a:pt x="0" y="0"/>
                  </a:lnTo>
                  <a:lnTo>
                    <a:pt x="0" y="398825"/>
                  </a:lnTo>
                  <a:close/>
                </a:path>
              </a:pathLst>
            </a:custGeom>
            <a:solidFill>
              <a:schemeClr val="bg1"/>
            </a:solidFill>
            <a:ln w="5842" cap="flat">
              <a:noFill/>
              <a:prstDash val="solid"/>
              <a:miter/>
            </a:ln>
          </p:spPr>
          <p:txBody>
            <a:bodyPr rtlCol="0" anchor="ctr"/>
            <a:lstStyle/>
            <a:p>
              <a:endParaRPr lang="en-GB" dirty="0">
                <a:latin typeface="Roboto Light" pitchFamily="2" charset="0"/>
              </a:endParaRPr>
            </a:p>
          </p:txBody>
        </p:sp>
        <p:sp>
          <p:nvSpPr>
            <p:cNvPr id="71" name="Vrije vorm: vorm 70">
              <a:extLst>
                <a:ext uri="{FF2B5EF4-FFF2-40B4-BE49-F238E27FC236}">
                  <a16:creationId xmlns:a16="http://schemas.microsoft.com/office/drawing/2014/main" id="{E84D7B6F-6D9D-7451-7F93-5D35EA14CC51}"/>
                </a:ext>
              </a:extLst>
            </p:cNvPr>
            <p:cNvSpPr/>
            <p:nvPr/>
          </p:nvSpPr>
          <p:spPr>
            <a:xfrm>
              <a:off x="1365189" y="2595496"/>
              <a:ext cx="4854" cy="331449"/>
            </a:xfrm>
            <a:custGeom>
              <a:avLst/>
              <a:gdLst>
                <a:gd name="connsiteX0" fmla="*/ 0 w 5841"/>
                <a:gd name="connsiteY0" fmla="*/ 0 h 398824"/>
                <a:gd name="connsiteX1" fmla="*/ 0 w 5841"/>
                <a:gd name="connsiteY1" fmla="*/ 0 h 398824"/>
                <a:gd name="connsiteX2" fmla="*/ 0 w 5841"/>
                <a:gd name="connsiteY2" fmla="*/ 398825 h 398824"/>
                <a:gd name="connsiteX3" fmla="*/ 0 w 5841"/>
                <a:gd name="connsiteY3" fmla="*/ 0 h 398824"/>
              </a:gdLst>
              <a:ahLst/>
              <a:cxnLst>
                <a:cxn ang="0">
                  <a:pos x="connsiteX0" y="connsiteY0"/>
                </a:cxn>
                <a:cxn ang="0">
                  <a:pos x="connsiteX1" y="connsiteY1"/>
                </a:cxn>
                <a:cxn ang="0">
                  <a:pos x="connsiteX2" y="connsiteY2"/>
                </a:cxn>
                <a:cxn ang="0">
                  <a:pos x="connsiteX3" y="connsiteY3"/>
                </a:cxn>
              </a:cxnLst>
              <a:rect l="l" t="t" r="r" b="b"/>
              <a:pathLst>
                <a:path w="5841" h="398824">
                  <a:moveTo>
                    <a:pt x="0" y="0"/>
                  </a:moveTo>
                  <a:lnTo>
                    <a:pt x="0" y="0"/>
                  </a:lnTo>
                  <a:lnTo>
                    <a:pt x="0" y="398825"/>
                  </a:lnTo>
                  <a:lnTo>
                    <a:pt x="0" y="0"/>
                  </a:lnTo>
                  <a:close/>
                </a:path>
              </a:pathLst>
            </a:custGeom>
            <a:solidFill>
              <a:schemeClr val="bg1"/>
            </a:solidFill>
            <a:ln w="5842" cap="flat">
              <a:noFill/>
              <a:prstDash val="solid"/>
              <a:miter/>
            </a:ln>
          </p:spPr>
          <p:txBody>
            <a:bodyPr rtlCol="0" anchor="ctr"/>
            <a:lstStyle/>
            <a:p>
              <a:endParaRPr lang="en-GB" dirty="0">
                <a:latin typeface="Roboto Light" pitchFamily="2" charset="0"/>
              </a:endParaRPr>
            </a:p>
          </p:txBody>
        </p:sp>
      </p:grpSp>
    </p:spTree>
    <p:extLst>
      <p:ext uri="{BB962C8B-B14F-4D97-AF65-F5344CB8AC3E}">
        <p14:creationId xmlns:p14="http://schemas.microsoft.com/office/powerpoint/2010/main" val="418740774"/>
      </p:ext>
    </p:extLst>
  </p:cSld>
  <p:clrMapOvr>
    <a:masterClrMapping/>
  </p:clrMapOvr>
  <p:transition spd="med">
    <p:pull dir="r"/>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_foxes">
    <p:spTree>
      <p:nvGrpSpPr>
        <p:cNvPr id="1" name=""/>
        <p:cNvGrpSpPr/>
        <p:nvPr/>
      </p:nvGrpSpPr>
      <p:grpSpPr>
        <a:xfrm>
          <a:off x="0" y="0"/>
          <a:ext cx="0" cy="0"/>
          <a:chOff x="0" y="0"/>
          <a:chExt cx="0" cy="0"/>
        </a:xfrm>
      </p:grpSpPr>
      <p:sp>
        <p:nvSpPr>
          <p:cNvPr id="83" name="!!VLAK_blauw">
            <a:extLst>
              <a:ext uri="{FF2B5EF4-FFF2-40B4-BE49-F238E27FC236}">
                <a16:creationId xmlns:a16="http://schemas.microsoft.com/office/drawing/2014/main" id="{ED1EB010-AFBE-A565-EF7E-12133A892344}"/>
              </a:ext>
            </a:extLst>
          </p:cNvPr>
          <p:cNvSpPr/>
          <p:nvPr userDrawn="1"/>
        </p:nvSpPr>
        <p:spPr>
          <a:xfrm>
            <a:off x="7573280" y="-1"/>
            <a:ext cx="4618720" cy="6858003"/>
          </a:xfrm>
          <a:custGeom>
            <a:avLst/>
            <a:gdLst>
              <a:gd name="connsiteX0" fmla="*/ 0 w 4618720"/>
              <a:gd name="connsiteY0" fmla="*/ 0 h 6858003"/>
              <a:gd name="connsiteX1" fmla="*/ 4618720 w 4618720"/>
              <a:gd name="connsiteY1" fmla="*/ 0 h 6858003"/>
              <a:gd name="connsiteX2" fmla="*/ 4618720 w 4618720"/>
              <a:gd name="connsiteY2" fmla="*/ 6858003 h 6858003"/>
              <a:gd name="connsiteX3" fmla="*/ 2788516 w 4618720"/>
              <a:gd name="connsiteY3" fmla="*/ 6858003 h 6858003"/>
              <a:gd name="connsiteX4" fmla="*/ 0 w 4618720"/>
              <a:gd name="connsiteY4" fmla="*/ 0 h 6858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8720" h="6858003">
                <a:moveTo>
                  <a:pt x="0" y="0"/>
                </a:moveTo>
                <a:lnTo>
                  <a:pt x="4618720" y="0"/>
                </a:lnTo>
                <a:lnTo>
                  <a:pt x="4618720" y="6858003"/>
                </a:lnTo>
                <a:lnTo>
                  <a:pt x="2788516" y="685800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0" name="!!VLAK_oranje tit">
            <a:extLst>
              <a:ext uri="{FF2B5EF4-FFF2-40B4-BE49-F238E27FC236}">
                <a16:creationId xmlns:a16="http://schemas.microsoft.com/office/drawing/2014/main" id="{915BCBF0-98CB-E866-3619-3A3A2D097BB9}"/>
              </a:ext>
            </a:extLst>
          </p:cNvPr>
          <p:cNvSpPr/>
          <p:nvPr userDrawn="1"/>
        </p:nvSpPr>
        <p:spPr>
          <a:xfrm rot="10800000">
            <a:off x="0" y="1523476"/>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pic>
        <p:nvPicPr>
          <p:cNvPr id="2" name="Afbeelding 1" descr="Afbeelding met logo&#10;&#10;Automatisch gegenereerde beschrijving">
            <a:extLst>
              <a:ext uri="{FF2B5EF4-FFF2-40B4-BE49-F238E27FC236}">
                <a16:creationId xmlns:a16="http://schemas.microsoft.com/office/drawing/2014/main" id="{3920D0F0-DA61-D8E1-C2C5-322AE1A304C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554089" y="511140"/>
            <a:ext cx="5893776" cy="5893776"/>
          </a:xfrm>
          <a:prstGeom prst="ellipse">
            <a:avLst/>
          </a:prstGeom>
        </p:spPr>
      </p:pic>
      <p:pic>
        <p:nvPicPr>
          <p:cNvPr id="3" name="Afbeelding 2" descr="Afbeelding met logo&#10;&#10;Automatisch gegenereerde beschrijving">
            <a:extLst>
              <a:ext uri="{FF2B5EF4-FFF2-40B4-BE49-F238E27FC236}">
                <a16:creationId xmlns:a16="http://schemas.microsoft.com/office/drawing/2014/main" id="{802F6975-A5D1-54C4-5E58-EA63381819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0509" y="5872474"/>
            <a:ext cx="3051911" cy="613501"/>
          </a:xfrm>
          <a:prstGeom prst="rect">
            <a:avLst/>
          </a:prstGeom>
        </p:spPr>
      </p:pic>
      <p:sp>
        <p:nvSpPr>
          <p:cNvPr id="5" name="Tekstvak 4">
            <a:extLst>
              <a:ext uri="{FF2B5EF4-FFF2-40B4-BE49-F238E27FC236}">
                <a16:creationId xmlns:a16="http://schemas.microsoft.com/office/drawing/2014/main" id="{BBE1A038-CEE6-268B-AE23-DEDC1AFDF818}"/>
              </a:ext>
            </a:extLst>
          </p:cNvPr>
          <p:cNvSpPr txBox="1"/>
          <p:nvPr userDrawn="1"/>
        </p:nvSpPr>
        <p:spPr>
          <a:xfrm>
            <a:off x="528909" y="1439465"/>
            <a:ext cx="5050580" cy="2529923"/>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4400" b="1" i="0" u="none" strike="noStrike" kern="1200" cap="none" spc="0" normalizeH="0" baseline="0" noProof="0" dirty="0">
                <a:ln>
                  <a:noFill/>
                </a:ln>
                <a:solidFill>
                  <a:prstClr val="black"/>
                </a:solidFill>
                <a:effectLst/>
                <a:uLnTx/>
                <a:uFillTx/>
                <a:latin typeface="+mj-lt"/>
                <a:ea typeface="+mn-ea"/>
                <a:cs typeface="+mn-cs"/>
              </a:rPr>
              <a:t>For further information contact</a:t>
            </a:r>
            <a:br>
              <a:rPr kumimoji="0" lang="en-GB" sz="4400" b="1" i="0" u="none" strike="noStrike" kern="1200" cap="none" spc="0" normalizeH="0" baseline="0" noProof="0" dirty="0">
                <a:ln>
                  <a:noFill/>
                </a:ln>
                <a:solidFill>
                  <a:prstClr val="black"/>
                </a:solidFill>
                <a:effectLst/>
                <a:uLnTx/>
                <a:uFillTx/>
                <a:latin typeface="+mj-lt"/>
                <a:ea typeface="+mn-ea"/>
                <a:cs typeface="+mn-cs"/>
              </a:rPr>
            </a:br>
            <a:r>
              <a:rPr kumimoji="0" lang="en-GB" sz="4400" b="1" i="0" u="none" strike="noStrike" kern="1200" cap="none" spc="0" normalizeH="0" baseline="0" noProof="0" dirty="0">
                <a:ln>
                  <a:noFill/>
                </a:ln>
                <a:solidFill>
                  <a:prstClr val="black"/>
                </a:solidFill>
                <a:effectLst/>
                <a:uLnTx/>
                <a:uFillTx/>
                <a:latin typeface="+mj-lt"/>
                <a:ea typeface="+mn-ea"/>
                <a:cs typeface="+mn-cs"/>
              </a:rPr>
              <a:t>MarCom via</a:t>
            </a:r>
          </a:p>
        </p:txBody>
      </p:sp>
      <p:sp>
        <p:nvSpPr>
          <p:cNvPr id="6" name="Tekstvak 5">
            <a:extLst>
              <a:ext uri="{FF2B5EF4-FFF2-40B4-BE49-F238E27FC236}">
                <a16:creationId xmlns:a16="http://schemas.microsoft.com/office/drawing/2014/main" id="{71F52D83-F07D-E816-F737-D6A8BF2F2672}"/>
              </a:ext>
            </a:extLst>
          </p:cNvPr>
          <p:cNvSpPr txBox="1"/>
          <p:nvPr userDrawn="1"/>
        </p:nvSpPr>
        <p:spPr>
          <a:xfrm>
            <a:off x="547688" y="4062413"/>
            <a:ext cx="5031801" cy="4247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none" strike="noStrike" kern="1200" cap="none" spc="0" normalizeH="0" baseline="0" noProof="0" dirty="0">
                <a:ln>
                  <a:noFill/>
                </a:ln>
                <a:solidFill>
                  <a:schemeClr val="accent2"/>
                </a:solidFill>
                <a:effectLst/>
                <a:uLnTx/>
                <a:uFillTx/>
                <a:latin typeface="+mj-lt"/>
                <a:ea typeface="+mn-ea"/>
                <a:cs typeface="+mn-cs"/>
              </a:rPr>
              <a:t>huisstijlproducten@vub.be</a:t>
            </a:r>
          </a:p>
        </p:txBody>
      </p:sp>
    </p:spTree>
    <p:extLst>
      <p:ext uri="{BB962C8B-B14F-4D97-AF65-F5344CB8AC3E}">
        <p14:creationId xmlns:p14="http://schemas.microsoft.com/office/powerpoint/2010/main" val="3298080657"/>
      </p:ext>
    </p:extLst>
  </p:cSld>
  <p:clrMapOvr>
    <a:masterClrMapping/>
  </p:clrMapOvr>
  <p:transition spd="med">
    <p:pull dir="r"/>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_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749748"/>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ow to use this template?">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FFA273B4-6ABD-151C-1D8A-5AFCF7CF76E7}"/>
              </a:ext>
            </a:extLst>
          </p:cNvPr>
          <p:cNvSpPr/>
          <p:nvPr userDrawn="1"/>
        </p:nvSpPr>
        <p:spPr>
          <a:xfrm>
            <a:off x="571716" y="569811"/>
            <a:ext cx="11048784" cy="57166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hthoek 9">
            <a:extLst>
              <a:ext uri="{FF2B5EF4-FFF2-40B4-BE49-F238E27FC236}">
                <a16:creationId xmlns:a16="http://schemas.microsoft.com/office/drawing/2014/main" id="{831FEC05-E9CF-005F-C0A4-C0B7D6D36DB6}"/>
              </a:ext>
            </a:extLst>
          </p:cNvPr>
          <p:cNvSpPr/>
          <p:nvPr userDrawn="1"/>
        </p:nvSpPr>
        <p:spPr>
          <a:xfrm>
            <a:off x="888887" y="1102045"/>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ITC Avant Garde Gothic LT" pitchFamily="50" charset="0"/>
                <a:ea typeface="+mn-ea"/>
                <a:cs typeface="+mn-cs"/>
              </a:rPr>
              <a:t>Text levels</a:t>
            </a:r>
          </a:p>
        </p:txBody>
      </p:sp>
      <p:sp>
        <p:nvSpPr>
          <p:cNvPr id="11" name="Textfield placeholder">
            <a:extLst>
              <a:ext uri="{FF2B5EF4-FFF2-40B4-BE49-F238E27FC236}">
                <a16:creationId xmlns:a16="http://schemas.microsoft.com/office/drawing/2014/main" id="{C7559C53-B2DA-7169-DA1D-DACC81F5F3BA}"/>
              </a:ext>
            </a:extLst>
          </p:cNvPr>
          <p:cNvSpPr txBox="1">
            <a:spLocks/>
          </p:cNvSpPr>
          <p:nvPr userDrawn="1"/>
        </p:nvSpPr>
        <p:spPr>
          <a:xfrm>
            <a:off x="882286" y="2893243"/>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chemeClr val="tx1"/>
              </a:buClr>
              <a:buSzPct val="100000"/>
              <a:buFont typeface="Arial" panose="020B0604020202020204" pitchFamily="34" charset="0"/>
              <a:buChar char="•"/>
              <a:tabLst/>
              <a:defRPr/>
            </a:pPr>
            <a:r>
              <a:rPr lang="en-GB" sz="1600" kern="1200" noProof="0" dirty="0">
                <a:solidFill>
                  <a:schemeClr val="tx1"/>
                </a:solidFill>
                <a:latin typeface="+mn-lt"/>
                <a:ea typeface="+mn-ea"/>
                <a:cs typeface="+mn-cs"/>
              </a:rPr>
              <a:t>Default text (16pt)</a:t>
            </a:r>
          </a:p>
        </p:txBody>
      </p:sp>
      <p:sp>
        <p:nvSpPr>
          <p:cNvPr id="12" name="Textfield placeholder">
            <a:extLst>
              <a:ext uri="{FF2B5EF4-FFF2-40B4-BE49-F238E27FC236}">
                <a16:creationId xmlns:a16="http://schemas.microsoft.com/office/drawing/2014/main" id="{787E9D5D-38AC-9B47-B1A5-FCA066794DE7}"/>
              </a:ext>
            </a:extLst>
          </p:cNvPr>
          <p:cNvSpPr txBox="1">
            <a:spLocks/>
          </p:cNvSpPr>
          <p:nvPr userDrawn="1"/>
        </p:nvSpPr>
        <p:spPr>
          <a:xfrm>
            <a:off x="868436" y="3237371"/>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600"/>
              </a:spcAft>
              <a:buClr>
                <a:schemeClr val="tx1"/>
              </a:buClr>
              <a:buSzPct val="100000"/>
              <a:buFont typeface="Arial" panose="020B0604020202020204" pitchFamily="34" charset="0"/>
              <a:buChar char="•"/>
              <a:tabLst>
                <a:tab pos="4394090" algn="l"/>
              </a:tabLst>
              <a:defRPr/>
            </a:pPr>
            <a:r>
              <a:rPr lang="en-GB" sz="1400" kern="1200" noProof="0" dirty="0">
                <a:solidFill>
                  <a:schemeClr val="tx1"/>
                </a:solidFill>
                <a:latin typeface="+mn-lt"/>
                <a:ea typeface="+mn-ea"/>
                <a:cs typeface="+mn-cs"/>
              </a:rPr>
              <a:t>Second level (14pt)</a:t>
            </a:r>
          </a:p>
        </p:txBody>
      </p:sp>
      <p:cxnSp>
        <p:nvCxnSpPr>
          <p:cNvPr id="13" name="Rechte verbindingslijn 12">
            <a:extLst>
              <a:ext uri="{FF2B5EF4-FFF2-40B4-BE49-F238E27FC236}">
                <a16:creationId xmlns:a16="http://schemas.microsoft.com/office/drawing/2014/main" id="{33F9BD56-554E-54F4-0216-9C8385938B71}"/>
              </a:ext>
            </a:extLst>
          </p:cNvPr>
          <p:cNvCxnSpPr>
            <a:cxnSpLocks/>
          </p:cNvCxnSpPr>
          <p:nvPr userDrawn="1"/>
        </p:nvCxnSpPr>
        <p:spPr>
          <a:xfrm>
            <a:off x="898928" y="2725742"/>
            <a:ext cx="4092172" cy="0"/>
          </a:xfrm>
          <a:prstGeom prst="line">
            <a:avLst/>
          </a:prstGeom>
          <a:noFill/>
          <a:ln w="9525" cap="flat" cmpd="sng" algn="ctr">
            <a:solidFill>
              <a:schemeClr val="accent2"/>
            </a:solidFill>
            <a:prstDash val="solid"/>
          </a:ln>
          <a:effectLst/>
        </p:spPr>
      </p:cxnSp>
      <p:sp>
        <p:nvSpPr>
          <p:cNvPr id="14" name="Textfield placeholder">
            <a:extLst>
              <a:ext uri="{FF2B5EF4-FFF2-40B4-BE49-F238E27FC236}">
                <a16:creationId xmlns:a16="http://schemas.microsoft.com/office/drawing/2014/main" id="{D8DA97E1-54DC-0703-D49C-18DD63DFBF03}"/>
              </a:ext>
            </a:extLst>
          </p:cNvPr>
          <p:cNvSpPr txBox="1">
            <a:spLocks/>
          </p:cNvSpPr>
          <p:nvPr userDrawn="1"/>
        </p:nvSpPr>
        <p:spPr>
          <a:xfrm>
            <a:off x="2411845" y="1711726"/>
            <a:ext cx="1841887"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lang="en-GB" sz="1400" b="0" kern="1200" noProof="0" dirty="0">
                <a:solidFill>
                  <a:schemeClr val="tx1"/>
                </a:solidFill>
                <a:latin typeface="+mn-lt"/>
                <a:ea typeface="+mn-ea"/>
                <a:cs typeface="+mn-cs"/>
              </a:rPr>
              <a:t>Go up one level</a:t>
            </a:r>
          </a:p>
        </p:txBody>
      </p:sp>
      <p:sp>
        <p:nvSpPr>
          <p:cNvPr id="15" name="Textfield placeholder">
            <a:extLst>
              <a:ext uri="{FF2B5EF4-FFF2-40B4-BE49-F238E27FC236}">
                <a16:creationId xmlns:a16="http://schemas.microsoft.com/office/drawing/2014/main" id="{8491439B-F099-63D4-DD7D-462CD8C79886}"/>
              </a:ext>
            </a:extLst>
          </p:cNvPr>
          <p:cNvSpPr txBox="1">
            <a:spLocks/>
          </p:cNvSpPr>
          <p:nvPr userDrawn="1"/>
        </p:nvSpPr>
        <p:spPr>
          <a:xfrm>
            <a:off x="2411845" y="2150340"/>
            <a:ext cx="1598711"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lang="en-GB" sz="1400" b="0" kern="1200" noProof="0" dirty="0">
                <a:solidFill>
                  <a:schemeClr val="tx1"/>
                </a:solidFill>
                <a:latin typeface="+mn-lt"/>
                <a:ea typeface="+mn-ea"/>
                <a:cs typeface="+mn-cs"/>
              </a:rPr>
              <a:t>Go down one level</a:t>
            </a:r>
          </a:p>
        </p:txBody>
      </p:sp>
      <p:sp>
        <p:nvSpPr>
          <p:cNvPr id="16" name="Textfield placeholder">
            <a:extLst>
              <a:ext uri="{FF2B5EF4-FFF2-40B4-BE49-F238E27FC236}">
                <a16:creationId xmlns:a16="http://schemas.microsoft.com/office/drawing/2014/main" id="{521408AD-544F-EFA6-6C94-277E43D9EFA1}"/>
              </a:ext>
            </a:extLst>
          </p:cNvPr>
          <p:cNvSpPr txBox="1">
            <a:spLocks/>
          </p:cNvSpPr>
          <p:nvPr userDrawn="1"/>
        </p:nvSpPr>
        <p:spPr>
          <a:xfrm>
            <a:off x="896723" y="3577978"/>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1143000" marR="0" lvl="2" indent="-228600" algn="l" defTabSz="914400" rtl="0" eaLnBrk="1" fontAlgn="auto" latinLnBrk="0" hangingPunct="1">
              <a:lnSpc>
                <a:spcPct val="90000"/>
              </a:lnSpc>
              <a:spcBef>
                <a:spcPts val="500"/>
              </a:spcBef>
              <a:spcAft>
                <a:spcPts val="400"/>
              </a:spcAft>
              <a:buClr>
                <a:schemeClr val="tx1"/>
              </a:buClr>
              <a:buSzPct val="100000"/>
              <a:buFont typeface="Arial" panose="020B0604020202020204" pitchFamily="34" charset="0"/>
              <a:buChar char="•"/>
              <a:tabLst>
                <a:tab pos="266693" algn="l"/>
              </a:tabLst>
              <a:defRPr/>
            </a:pPr>
            <a:r>
              <a:rPr lang="en-GB" sz="1200" kern="1200" noProof="0" dirty="0">
                <a:solidFill>
                  <a:schemeClr val="tx1"/>
                </a:solidFill>
                <a:latin typeface="+mn-lt"/>
                <a:ea typeface="+mn-ea"/>
                <a:cs typeface="+mn-cs"/>
              </a:rPr>
              <a:t>Third level (12pt)</a:t>
            </a:r>
          </a:p>
        </p:txBody>
      </p:sp>
      <p:cxnSp>
        <p:nvCxnSpPr>
          <p:cNvPr id="17" name="Rechte verbindingslijn 16">
            <a:extLst>
              <a:ext uri="{FF2B5EF4-FFF2-40B4-BE49-F238E27FC236}">
                <a16:creationId xmlns:a16="http://schemas.microsoft.com/office/drawing/2014/main" id="{0EABB9DE-EF29-0A78-024B-2BE5AB9D2CFC}"/>
              </a:ext>
            </a:extLst>
          </p:cNvPr>
          <p:cNvCxnSpPr>
            <a:cxnSpLocks/>
          </p:cNvCxnSpPr>
          <p:nvPr userDrawn="1"/>
        </p:nvCxnSpPr>
        <p:spPr>
          <a:xfrm>
            <a:off x="896722" y="1467743"/>
            <a:ext cx="4094378" cy="0"/>
          </a:xfrm>
          <a:prstGeom prst="line">
            <a:avLst/>
          </a:prstGeom>
          <a:noFill/>
          <a:ln w="9525" cap="flat" cmpd="sng" algn="ctr">
            <a:solidFill>
              <a:schemeClr val="accent2"/>
            </a:solidFill>
            <a:prstDash val="solid"/>
          </a:ln>
          <a:effectLst/>
        </p:spPr>
      </p:cxnSp>
      <p:grpSp>
        <p:nvGrpSpPr>
          <p:cNvPr id="18" name="Groep 17">
            <a:extLst>
              <a:ext uri="{FF2B5EF4-FFF2-40B4-BE49-F238E27FC236}">
                <a16:creationId xmlns:a16="http://schemas.microsoft.com/office/drawing/2014/main" id="{C4B4AC77-51D5-9063-AE6A-6291C48D5504}"/>
              </a:ext>
            </a:extLst>
          </p:cNvPr>
          <p:cNvGrpSpPr/>
          <p:nvPr userDrawn="1"/>
        </p:nvGrpSpPr>
        <p:grpSpPr>
          <a:xfrm>
            <a:off x="892112" y="1657289"/>
            <a:ext cx="1226328" cy="892814"/>
            <a:chOff x="892112" y="1257934"/>
            <a:chExt cx="1226328" cy="892814"/>
          </a:xfrm>
        </p:grpSpPr>
        <p:sp>
          <p:nvSpPr>
            <p:cNvPr id="19" name="Rechthoek 18">
              <a:extLst>
                <a:ext uri="{FF2B5EF4-FFF2-40B4-BE49-F238E27FC236}">
                  <a16:creationId xmlns:a16="http://schemas.microsoft.com/office/drawing/2014/main" id="{12759B0A-4669-22FF-B96D-648FA0C3D2FD}"/>
                </a:ext>
              </a:extLst>
            </p:cNvPr>
            <p:cNvSpPr/>
            <p:nvPr/>
          </p:nvSpPr>
          <p:spPr>
            <a:xfrm>
              <a:off x="892112" y="164972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ea typeface="+mn-ea"/>
                <a:cs typeface="+mn-cs"/>
              </a:endParaRPr>
            </a:p>
          </p:txBody>
        </p:sp>
        <p:pic>
          <p:nvPicPr>
            <p:cNvPr id="20" name="Picture 2">
              <a:extLst>
                <a:ext uri="{FF2B5EF4-FFF2-40B4-BE49-F238E27FC236}">
                  <a16:creationId xmlns:a16="http://schemas.microsoft.com/office/drawing/2014/main" id="{BE3D365D-89C0-E3A1-A0D0-BE0C5476DA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546" y="166922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a:extLst>
                <a:ext uri="{FF2B5EF4-FFF2-40B4-BE49-F238E27FC236}">
                  <a16:creationId xmlns:a16="http://schemas.microsoft.com/office/drawing/2014/main" id="{39C92E41-F15A-7B60-F746-ACC8A82997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3926" y="166922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hthoek 21">
              <a:extLst>
                <a:ext uri="{FF2B5EF4-FFF2-40B4-BE49-F238E27FC236}">
                  <a16:creationId xmlns:a16="http://schemas.microsoft.com/office/drawing/2014/main" id="{BBE2DEF5-5399-D18E-96C5-6F32C19A84DF}"/>
                </a:ext>
              </a:extLst>
            </p:cNvPr>
            <p:cNvSpPr/>
            <p:nvPr/>
          </p:nvSpPr>
          <p:spPr>
            <a:xfrm>
              <a:off x="968755" y="196544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23" name="Rechthoek 22">
              <a:extLst>
                <a:ext uri="{FF2B5EF4-FFF2-40B4-BE49-F238E27FC236}">
                  <a16:creationId xmlns:a16="http://schemas.microsoft.com/office/drawing/2014/main" id="{4ACA3F58-CF79-CA45-E2AF-214053C7F371}"/>
                </a:ext>
              </a:extLst>
            </p:cNvPr>
            <p:cNvSpPr/>
            <p:nvPr/>
          </p:nvSpPr>
          <p:spPr>
            <a:xfrm>
              <a:off x="968755" y="198836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24" name="Rechthoek 23">
              <a:extLst>
                <a:ext uri="{FF2B5EF4-FFF2-40B4-BE49-F238E27FC236}">
                  <a16:creationId xmlns:a16="http://schemas.microsoft.com/office/drawing/2014/main" id="{F47D55E8-D096-8274-4B43-6ACCE2894863}"/>
                </a:ext>
              </a:extLst>
            </p:cNvPr>
            <p:cNvSpPr/>
            <p:nvPr/>
          </p:nvSpPr>
          <p:spPr>
            <a:xfrm>
              <a:off x="968755" y="203421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25" name="Rechthoek 24">
              <a:extLst>
                <a:ext uri="{FF2B5EF4-FFF2-40B4-BE49-F238E27FC236}">
                  <a16:creationId xmlns:a16="http://schemas.microsoft.com/office/drawing/2014/main" id="{7A85F009-A206-B0C9-1E38-416D16261CC9}"/>
                </a:ext>
              </a:extLst>
            </p:cNvPr>
            <p:cNvSpPr/>
            <p:nvPr/>
          </p:nvSpPr>
          <p:spPr>
            <a:xfrm>
              <a:off x="968755" y="205714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26" name="Rechthoek 25">
              <a:extLst>
                <a:ext uri="{FF2B5EF4-FFF2-40B4-BE49-F238E27FC236}">
                  <a16:creationId xmlns:a16="http://schemas.microsoft.com/office/drawing/2014/main" id="{49FAA155-7E1A-6317-362B-A7803767E27E}"/>
                </a:ext>
              </a:extLst>
            </p:cNvPr>
            <p:cNvSpPr/>
            <p:nvPr/>
          </p:nvSpPr>
          <p:spPr>
            <a:xfrm>
              <a:off x="968755" y="201129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grpSp>
          <p:nvGrpSpPr>
            <p:cNvPr id="27" name="Groep 26">
              <a:extLst>
                <a:ext uri="{FF2B5EF4-FFF2-40B4-BE49-F238E27FC236}">
                  <a16:creationId xmlns:a16="http://schemas.microsoft.com/office/drawing/2014/main" id="{1F6310C4-3915-1CAB-D288-02A51A461A20}"/>
                </a:ext>
              </a:extLst>
            </p:cNvPr>
            <p:cNvGrpSpPr/>
            <p:nvPr/>
          </p:nvGrpSpPr>
          <p:grpSpPr>
            <a:xfrm>
              <a:off x="1191951" y="1965443"/>
              <a:ext cx="60967" cy="103132"/>
              <a:chOff x="-2796392" y="1123442"/>
              <a:chExt cx="120832" cy="104889"/>
            </a:xfrm>
          </p:grpSpPr>
          <p:sp>
            <p:nvSpPr>
              <p:cNvPr id="63" name="Rechthoek 62">
                <a:extLst>
                  <a:ext uri="{FF2B5EF4-FFF2-40B4-BE49-F238E27FC236}">
                    <a16:creationId xmlns:a16="http://schemas.microsoft.com/office/drawing/2014/main" id="{BC8A20E7-93C4-80F7-2296-4DA482AE2015}"/>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64" name="Rechthoek 63">
                <a:extLst>
                  <a:ext uri="{FF2B5EF4-FFF2-40B4-BE49-F238E27FC236}">
                    <a16:creationId xmlns:a16="http://schemas.microsoft.com/office/drawing/2014/main" id="{00E692DF-9046-B841-EFD1-31E7E2E5FB70}"/>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65" name="Rechthoek 64">
                <a:extLst>
                  <a:ext uri="{FF2B5EF4-FFF2-40B4-BE49-F238E27FC236}">
                    <a16:creationId xmlns:a16="http://schemas.microsoft.com/office/drawing/2014/main" id="{F9D94D30-FB0C-E693-263F-D3C07A166A1F}"/>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66" name="Rechthoek 65">
                <a:extLst>
                  <a:ext uri="{FF2B5EF4-FFF2-40B4-BE49-F238E27FC236}">
                    <a16:creationId xmlns:a16="http://schemas.microsoft.com/office/drawing/2014/main" id="{13095DB0-09C2-5274-0946-2E526553414D}"/>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67" name="Rechthoek 66">
                <a:extLst>
                  <a:ext uri="{FF2B5EF4-FFF2-40B4-BE49-F238E27FC236}">
                    <a16:creationId xmlns:a16="http://schemas.microsoft.com/office/drawing/2014/main" id="{B9223DAF-D609-71D7-2828-1A060CE69F65}"/>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grpSp>
        <p:grpSp>
          <p:nvGrpSpPr>
            <p:cNvPr id="28" name="Groep 27">
              <a:extLst>
                <a:ext uri="{FF2B5EF4-FFF2-40B4-BE49-F238E27FC236}">
                  <a16:creationId xmlns:a16="http://schemas.microsoft.com/office/drawing/2014/main" id="{1475A3DC-F2CF-7556-6C7E-ACEE0B28F892}"/>
                </a:ext>
              </a:extLst>
            </p:cNvPr>
            <p:cNvGrpSpPr/>
            <p:nvPr/>
          </p:nvGrpSpPr>
          <p:grpSpPr>
            <a:xfrm>
              <a:off x="1262672" y="1965443"/>
              <a:ext cx="60967" cy="103132"/>
              <a:chOff x="-2796392" y="1123442"/>
              <a:chExt cx="120832" cy="104889"/>
            </a:xfrm>
          </p:grpSpPr>
          <p:sp>
            <p:nvSpPr>
              <p:cNvPr id="58" name="Rechthoek 57">
                <a:extLst>
                  <a:ext uri="{FF2B5EF4-FFF2-40B4-BE49-F238E27FC236}">
                    <a16:creationId xmlns:a16="http://schemas.microsoft.com/office/drawing/2014/main" id="{1BEB2429-0C13-85C9-31EE-F128F14000A4}"/>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9" name="Rechthoek 58">
                <a:extLst>
                  <a:ext uri="{FF2B5EF4-FFF2-40B4-BE49-F238E27FC236}">
                    <a16:creationId xmlns:a16="http://schemas.microsoft.com/office/drawing/2014/main" id="{A339B6CB-1509-4C51-F3C8-848964284013}"/>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60" name="Rechthoek 59">
                <a:extLst>
                  <a:ext uri="{FF2B5EF4-FFF2-40B4-BE49-F238E27FC236}">
                    <a16:creationId xmlns:a16="http://schemas.microsoft.com/office/drawing/2014/main" id="{5F40576C-6DDD-CE7D-3F58-F5246C4B7ACE}"/>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61" name="Rechthoek 60">
                <a:extLst>
                  <a:ext uri="{FF2B5EF4-FFF2-40B4-BE49-F238E27FC236}">
                    <a16:creationId xmlns:a16="http://schemas.microsoft.com/office/drawing/2014/main" id="{A9D9C483-4F3D-AAC9-8F73-63EC7B1AC327}"/>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62" name="Rechthoek 61">
                <a:extLst>
                  <a:ext uri="{FF2B5EF4-FFF2-40B4-BE49-F238E27FC236}">
                    <a16:creationId xmlns:a16="http://schemas.microsoft.com/office/drawing/2014/main" id="{0AF2C247-1A1D-3C0C-95E5-0858FED1A266}"/>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grpSp>
        <p:sp>
          <p:nvSpPr>
            <p:cNvPr id="29" name="Afgeronde rechthoek 69">
              <a:extLst>
                <a:ext uri="{FF2B5EF4-FFF2-40B4-BE49-F238E27FC236}">
                  <a16:creationId xmlns:a16="http://schemas.microsoft.com/office/drawing/2014/main" id="{0CB50BDF-B380-01EF-DBC9-E5C090B83284}"/>
                </a:ext>
              </a:extLst>
            </p:cNvPr>
            <p:cNvSpPr/>
            <p:nvPr/>
          </p:nvSpPr>
          <p:spPr>
            <a:xfrm>
              <a:off x="1804968" y="178489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0" name="Rechthoek 29">
              <a:extLst>
                <a:ext uri="{FF2B5EF4-FFF2-40B4-BE49-F238E27FC236}">
                  <a16:creationId xmlns:a16="http://schemas.microsoft.com/office/drawing/2014/main" id="{634A347E-4466-DF11-ECDF-8A08479EDA7B}"/>
                </a:ext>
              </a:extLst>
            </p:cNvPr>
            <p:cNvSpPr/>
            <p:nvPr userDrawn="1"/>
          </p:nvSpPr>
          <p:spPr>
            <a:xfrm>
              <a:off x="1884352" y="186606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1" name="Rechthoek 30">
              <a:extLst>
                <a:ext uri="{FF2B5EF4-FFF2-40B4-BE49-F238E27FC236}">
                  <a16:creationId xmlns:a16="http://schemas.microsoft.com/office/drawing/2014/main" id="{33803AF4-CB50-1E1A-647D-A8C8EDC7391B}"/>
                </a:ext>
              </a:extLst>
            </p:cNvPr>
            <p:cNvSpPr/>
            <p:nvPr userDrawn="1"/>
          </p:nvSpPr>
          <p:spPr>
            <a:xfrm>
              <a:off x="1884352" y="197824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2" name="Rechthoek 31">
              <a:extLst>
                <a:ext uri="{FF2B5EF4-FFF2-40B4-BE49-F238E27FC236}">
                  <a16:creationId xmlns:a16="http://schemas.microsoft.com/office/drawing/2014/main" id="{3CD08971-38F7-C1EC-F9C8-8CCA743FD130}"/>
                </a:ext>
              </a:extLst>
            </p:cNvPr>
            <p:cNvSpPr/>
            <p:nvPr userDrawn="1"/>
          </p:nvSpPr>
          <p:spPr>
            <a:xfrm>
              <a:off x="1884352" y="200900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3" name="Rechthoek 32">
              <a:extLst>
                <a:ext uri="{FF2B5EF4-FFF2-40B4-BE49-F238E27FC236}">
                  <a16:creationId xmlns:a16="http://schemas.microsoft.com/office/drawing/2014/main" id="{026C549B-671E-E203-CF5F-C942CAF0D97E}"/>
                </a:ext>
              </a:extLst>
            </p:cNvPr>
            <p:cNvSpPr/>
            <p:nvPr userDrawn="1"/>
          </p:nvSpPr>
          <p:spPr>
            <a:xfrm>
              <a:off x="1954579" y="186606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4" name="Rechthoek 33">
              <a:extLst>
                <a:ext uri="{FF2B5EF4-FFF2-40B4-BE49-F238E27FC236}">
                  <a16:creationId xmlns:a16="http://schemas.microsoft.com/office/drawing/2014/main" id="{5EA1B022-58BD-A919-996E-3554D80F190A}"/>
                </a:ext>
              </a:extLst>
            </p:cNvPr>
            <p:cNvSpPr/>
            <p:nvPr userDrawn="1"/>
          </p:nvSpPr>
          <p:spPr>
            <a:xfrm>
              <a:off x="1954579" y="197824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5" name="Rechthoek 34">
              <a:extLst>
                <a:ext uri="{FF2B5EF4-FFF2-40B4-BE49-F238E27FC236}">
                  <a16:creationId xmlns:a16="http://schemas.microsoft.com/office/drawing/2014/main" id="{44A73CBC-85AA-5C9F-0BD4-FB973A643D6B}"/>
                </a:ext>
              </a:extLst>
            </p:cNvPr>
            <p:cNvSpPr/>
            <p:nvPr userDrawn="1"/>
          </p:nvSpPr>
          <p:spPr>
            <a:xfrm>
              <a:off x="1954579" y="200900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6" name="Rechthoek 35">
              <a:extLst>
                <a:ext uri="{FF2B5EF4-FFF2-40B4-BE49-F238E27FC236}">
                  <a16:creationId xmlns:a16="http://schemas.microsoft.com/office/drawing/2014/main" id="{65CAF99C-AD66-A875-F8ED-A460EECA94EB}"/>
                </a:ext>
              </a:extLst>
            </p:cNvPr>
            <p:cNvSpPr/>
            <p:nvPr userDrawn="1"/>
          </p:nvSpPr>
          <p:spPr>
            <a:xfrm>
              <a:off x="1954579" y="190268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7" name="Rechthoek 36">
              <a:extLst>
                <a:ext uri="{FF2B5EF4-FFF2-40B4-BE49-F238E27FC236}">
                  <a16:creationId xmlns:a16="http://schemas.microsoft.com/office/drawing/2014/main" id="{E4A2AE5B-BE9D-491F-705E-6D73A1534FCE}"/>
                </a:ext>
              </a:extLst>
            </p:cNvPr>
            <p:cNvSpPr/>
            <p:nvPr userDrawn="1"/>
          </p:nvSpPr>
          <p:spPr>
            <a:xfrm>
              <a:off x="1954579" y="194136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8" name="Rechthoek 37">
              <a:extLst>
                <a:ext uri="{FF2B5EF4-FFF2-40B4-BE49-F238E27FC236}">
                  <a16:creationId xmlns:a16="http://schemas.microsoft.com/office/drawing/2014/main" id="{26F759AD-67FF-2892-AE91-0BBCEF16F277}"/>
                </a:ext>
              </a:extLst>
            </p:cNvPr>
            <p:cNvSpPr/>
            <p:nvPr userDrawn="1"/>
          </p:nvSpPr>
          <p:spPr>
            <a:xfrm>
              <a:off x="1954579" y="184010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9" name="Rechthoek 38">
              <a:extLst>
                <a:ext uri="{FF2B5EF4-FFF2-40B4-BE49-F238E27FC236}">
                  <a16:creationId xmlns:a16="http://schemas.microsoft.com/office/drawing/2014/main" id="{6F466DF8-0E08-699D-8025-4DF3D46BE178}"/>
                </a:ext>
              </a:extLst>
            </p:cNvPr>
            <p:cNvSpPr/>
            <p:nvPr userDrawn="1"/>
          </p:nvSpPr>
          <p:spPr>
            <a:xfrm>
              <a:off x="1954579" y="203660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40" name="Vrije vorm 81">
              <a:extLst>
                <a:ext uri="{FF2B5EF4-FFF2-40B4-BE49-F238E27FC236}">
                  <a16:creationId xmlns:a16="http://schemas.microsoft.com/office/drawing/2014/main" id="{1F5DEAF5-CBD0-B373-7EDB-E842FF2B812B}"/>
                </a:ext>
              </a:extLst>
            </p:cNvPr>
            <p:cNvSpPr/>
            <p:nvPr userDrawn="1"/>
          </p:nvSpPr>
          <p:spPr>
            <a:xfrm>
              <a:off x="1858046" y="189695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cxnSp>
          <p:nvCxnSpPr>
            <p:cNvPr id="41" name="Rechte verbindingslijn 40">
              <a:extLst>
                <a:ext uri="{FF2B5EF4-FFF2-40B4-BE49-F238E27FC236}">
                  <a16:creationId xmlns:a16="http://schemas.microsoft.com/office/drawing/2014/main" id="{FE93303B-11E1-FB37-F0D7-811BF9AD1B9C}"/>
                </a:ext>
              </a:extLst>
            </p:cNvPr>
            <p:cNvCxnSpPr>
              <a:cxnSpLocks/>
              <a:stCxn id="21" idx="2"/>
              <a:endCxn id="29" idx="1"/>
            </p:cNvCxnSpPr>
            <p:nvPr/>
          </p:nvCxnSpPr>
          <p:spPr>
            <a:xfrm>
              <a:off x="1025775" y="1879170"/>
              <a:ext cx="779193" cy="67767"/>
            </a:xfrm>
            <a:prstGeom prst="line">
              <a:avLst/>
            </a:prstGeom>
            <a:noFill/>
            <a:ln w="9525" cap="flat" cmpd="sng" algn="ctr">
              <a:solidFill>
                <a:schemeClr val="accent1"/>
              </a:solidFill>
              <a:prstDash val="solid"/>
              <a:headEnd type="oval"/>
            </a:ln>
            <a:effectLst/>
          </p:spPr>
        </p:cxnSp>
        <p:cxnSp>
          <p:nvCxnSpPr>
            <p:cNvPr id="42" name="Rechte verbindingslijn 41">
              <a:extLst>
                <a:ext uri="{FF2B5EF4-FFF2-40B4-BE49-F238E27FC236}">
                  <a16:creationId xmlns:a16="http://schemas.microsoft.com/office/drawing/2014/main" id="{70E7B7E6-A330-D980-FADD-8CCCF6F1AFE1}"/>
                </a:ext>
              </a:extLst>
            </p:cNvPr>
            <p:cNvCxnSpPr>
              <a:cxnSpLocks/>
              <a:stCxn id="20" idx="3"/>
            </p:cNvCxnSpPr>
            <p:nvPr/>
          </p:nvCxnSpPr>
          <p:spPr>
            <a:xfrm flipV="1">
              <a:off x="1355195" y="1497679"/>
              <a:ext cx="449773" cy="274265"/>
            </a:xfrm>
            <a:prstGeom prst="line">
              <a:avLst/>
            </a:prstGeom>
            <a:noFill/>
            <a:ln w="9525" cap="flat" cmpd="sng" algn="ctr">
              <a:solidFill>
                <a:schemeClr val="accent1"/>
              </a:solidFill>
              <a:prstDash val="solid"/>
              <a:headEnd type="oval"/>
            </a:ln>
            <a:effectLst/>
          </p:spPr>
        </p:cxnSp>
        <p:sp>
          <p:nvSpPr>
            <p:cNvPr id="43" name="Afgeronde rechthoek 67">
              <a:extLst>
                <a:ext uri="{FF2B5EF4-FFF2-40B4-BE49-F238E27FC236}">
                  <a16:creationId xmlns:a16="http://schemas.microsoft.com/office/drawing/2014/main" id="{7558AB63-0FB8-205C-6089-CC906231F9E4}"/>
                </a:ext>
              </a:extLst>
            </p:cNvPr>
            <p:cNvSpPr/>
            <p:nvPr/>
          </p:nvSpPr>
          <p:spPr>
            <a:xfrm>
              <a:off x="898178" y="125793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ea typeface="+mn-ea"/>
                <a:cs typeface="+mn-cs"/>
              </a:endParaRPr>
            </a:p>
          </p:txBody>
        </p:sp>
        <p:sp>
          <p:nvSpPr>
            <p:cNvPr id="44" name="Vrije vorm 68">
              <a:extLst>
                <a:ext uri="{FF2B5EF4-FFF2-40B4-BE49-F238E27FC236}">
                  <a16:creationId xmlns:a16="http://schemas.microsoft.com/office/drawing/2014/main" id="{04D4C60B-0951-6BF0-0672-7ACE4AE1037C}"/>
                </a:ext>
              </a:extLst>
            </p:cNvPr>
            <p:cNvSpPr/>
            <p:nvPr/>
          </p:nvSpPr>
          <p:spPr>
            <a:xfrm>
              <a:off x="892113" y="129937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chemeClr val="accent1"/>
                  </a:solidFill>
                  <a:effectLst/>
                  <a:uLnTx/>
                  <a:uFillTx/>
                  <a:latin typeface="+mn-lt"/>
                  <a:ea typeface="+mn-ea"/>
                  <a:cs typeface="+mn-cs"/>
                </a:rPr>
                <a:t>Start</a:t>
              </a:r>
            </a:p>
          </p:txBody>
        </p:sp>
        <p:grpSp>
          <p:nvGrpSpPr>
            <p:cNvPr id="45" name="Groep 44">
              <a:extLst>
                <a:ext uri="{FF2B5EF4-FFF2-40B4-BE49-F238E27FC236}">
                  <a16:creationId xmlns:a16="http://schemas.microsoft.com/office/drawing/2014/main" id="{27450AEA-D2D4-3119-60BD-BBBF6E0B8F95}"/>
                </a:ext>
              </a:extLst>
            </p:cNvPr>
            <p:cNvGrpSpPr/>
            <p:nvPr userDrawn="1"/>
          </p:nvGrpSpPr>
          <p:grpSpPr>
            <a:xfrm flipH="1">
              <a:off x="1804968" y="1387470"/>
              <a:ext cx="313472" cy="324076"/>
              <a:chOff x="-2613177" y="1836300"/>
              <a:chExt cx="313472" cy="324076"/>
            </a:xfrm>
          </p:grpSpPr>
          <p:sp>
            <p:nvSpPr>
              <p:cNvPr id="46" name="Afgeronde rechthoek 69">
                <a:extLst>
                  <a:ext uri="{FF2B5EF4-FFF2-40B4-BE49-F238E27FC236}">
                    <a16:creationId xmlns:a16="http://schemas.microsoft.com/office/drawing/2014/main" id="{5F8408F2-78F5-3AF1-12C3-37B0573183A7}"/>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47" name="Rechthoek 46">
                <a:extLst>
                  <a:ext uri="{FF2B5EF4-FFF2-40B4-BE49-F238E27FC236}">
                    <a16:creationId xmlns:a16="http://schemas.microsoft.com/office/drawing/2014/main" id="{6BB57C5C-95AF-B9A4-3C85-FBF60D5FC884}"/>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48" name="Rechthoek 47">
                <a:extLst>
                  <a:ext uri="{FF2B5EF4-FFF2-40B4-BE49-F238E27FC236}">
                    <a16:creationId xmlns:a16="http://schemas.microsoft.com/office/drawing/2014/main" id="{E59CE863-F2A5-02B7-5A3A-1E5E3BB7F578}"/>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49" name="Rechthoek 48">
                <a:extLst>
                  <a:ext uri="{FF2B5EF4-FFF2-40B4-BE49-F238E27FC236}">
                    <a16:creationId xmlns:a16="http://schemas.microsoft.com/office/drawing/2014/main" id="{B6AAF50B-C794-9C27-7470-C60060587AF2}"/>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0" name="Rechthoek 49">
                <a:extLst>
                  <a:ext uri="{FF2B5EF4-FFF2-40B4-BE49-F238E27FC236}">
                    <a16:creationId xmlns:a16="http://schemas.microsoft.com/office/drawing/2014/main" id="{28A33829-8FB3-5F5E-19C0-CEB42084A15C}"/>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1" name="Rechthoek 50">
                <a:extLst>
                  <a:ext uri="{FF2B5EF4-FFF2-40B4-BE49-F238E27FC236}">
                    <a16:creationId xmlns:a16="http://schemas.microsoft.com/office/drawing/2014/main" id="{F9105193-9CB2-2E29-296F-FF5F2515C727}"/>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2" name="Rechthoek 51">
                <a:extLst>
                  <a:ext uri="{FF2B5EF4-FFF2-40B4-BE49-F238E27FC236}">
                    <a16:creationId xmlns:a16="http://schemas.microsoft.com/office/drawing/2014/main" id="{3573AA62-9B93-32CC-236B-B0B658983881}"/>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3" name="Rechthoek 52">
                <a:extLst>
                  <a:ext uri="{FF2B5EF4-FFF2-40B4-BE49-F238E27FC236}">
                    <a16:creationId xmlns:a16="http://schemas.microsoft.com/office/drawing/2014/main" id="{7ED77114-D2BD-181A-41F1-638CDE3DB224}"/>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4" name="Rechthoek 53">
                <a:extLst>
                  <a:ext uri="{FF2B5EF4-FFF2-40B4-BE49-F238E27FC236}">
                    <a16:creationId xmlns:a16="http://schemas.microsoft.com/office/drawing/2014/main" id="{518CC4D3-1751-1442-A746-13B26EFF3DFC}"/>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5" name="Rechthoek 54">
                <a:extLst>
                  <a:ext uri="{FF2B5EF4-FFF2-40B4-BE49-F238E27FC236}">
                    <a16:creationId xmlns:a16="http://schemas.microsoft.com/office/drawing/2014/main" id="{C0F77645-34BE-9638-3ADF-A7D9A4287767}"/>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6" name="Rechthoek 55">
                <a:extLst>
                  <a:ext uri="{FF2B5EF4-FFF2-40B4-BE49-F238E27FC236}">
                    <a16:creationId xmlns:a16="http://schemas.microsoft.com/office/drawing/2014/main" id="{56654D10-B5C4-A258-4ED3-CDE46826B648}"/>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7" name="Vrije vorm 81">
                <a:extLst>
                  <a:ext uri="{FF2B5EF4-FFF2-40B4-BE49-F238E27FC236}">
                    <a16:creationId xmlns:a16="http://schemas.microsoft.com/office/drawing/2014/main" id="{7F53324E-BF16-B2DB-00DC-2AC8B280AE6B}"/>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grpSp>
      </p:grpSp>
      <p:sp>
        <p:nvSpPr>
          <p:cNvPr id="68" name="Tijdelijke aanduiding voor tekst 2">
            <a:extLst>
              <a:ext uri="{FF2B5EF4-FFF2-40B4-BE49-F238E27FC236}">
                <a16:creationId xmlns:a16="http://schemas.microsoft.com/office/drawing/2014/main" id="{A85A7940-77DC-CE11-F3A5-375F0368B95C}"/>
              </a:ext>
            </a:extLst>
          </p:cNvPr>
          <p:cNvSpPr txBox="1">
            <a:spLocks/>
          </p:cNvSpPr>
          <p:nvPr userDrawn="1"/>
        </p:nvSpPr>
        <p:spPr>
          <a:xfrm>
            <a:off x="697817" y="3920229"/>
            <a:ext cx="3478680"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00200" lvl="3" indent="-228600" algn="l" defTabSz="914400" rtl="0" eaLnBrk="1" latinLnBrk="0" hangingPunct="1">
              <a:lnSpc>
                <a:spcPct val="90000"/>
              </a:lnSpc>
              <a:spcBef>
                <a:spcPts val="500"/>
              </a:spcBef>
              <a:buClr>
                <a:schemeClr val="tx1"/>
              </a:buClr>
              <a:buSzPct val="100000"/>
              <a:buFont typeface="Arial" panose="020B0604020202020204" pitchFamily="34" charset="0"/>
              <a:buChar char="•"/>
            </a:pPr>
            <a:r>
              <a:rPr lang="en-GB" sz="1100" kern="1200" dirty="0">
                <a:solidFill>
                  <a:schemeClr val="tx1"/>
                </a:solidFill>
                <a:latin typeface="+mn-lt"/>
                <a:ea typeface="+mn-ea"/>
                <a:cs typeface="+mn-cs"/>
              </a:rPr>
              <a:t>Fourth level (11pt)</a:t>
            </a:r>
          </a:p>
        </p:txBody>
      </p:sp>
      <p:sp>
        <p:nvSpPr>
          <p:cNvPr id="69" name="Tijdelijke aanduiding voor tekst 2">
            <a:extLst>
              <a:ext uri="{FF2B5EF4-FFF2-40B4-BE49-F238E27FC236}">
                <a16:creationId xmlns:a16="http://schemas.microsoft.com/office/drawing/2014/main" id="{D1680FF5-8262-15D2-84F4-B0014B61FA1E}"/>
              </a:ext>
            </a:extLst>
          </p:cNvPr>
          <p:cNvSpPr txBox="1">
            <a:spLocks/>
          </p:cNvSpPr>
          <p:nvPr userDrawn="1"/>
        </p:nvSpPr>
        <p:spPr>
          <a:xfrm>
            <a:off x="697817" y="4220137"/>
            <a:ext cx="3656369"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57400" lvl="4" indent="-228600" algn="l" defTabSz="914400" rtl="0" eaLnBrk="1" latinLnBrk="0" hangingPunct="1">
              <a:lnSpc>
                <a:spcPct val="90000"/>
              </a:lnSpc>
              <a:spcBef>
                <a:spcPts val="500"/>
              </a:spcBef>
              <a:buClr>
                <a:schemeClr val="tx1"/>
              </a:buClr>
              <a:buSzPct val="100000"/>
              <a:buFont typeface="Arial" panose="020B0604020202020204" pitchFamily="34" charset="0"/>
              <a:buChar char="•"/>
            </a:pPr>
            <a:r>
              <a:rPr lang="en-GB" sz="1100" kern="1200" dirty="0">
                <a:solidFill>
                  <a:schemeClr val="tx1"/>
                </a:solidFill>
                <a:latin typeface="+mn-lt"/>
                <a:ea typeface="+mn-ea"/>
                <a:cs typeface="+mn-cs"/>
              </a:rPr>
              <a:t>Fifth level (11pt)</a:t>
            </a:r>
          </a:p>
        </p:txBody>
      </p:sp>
      <p:sp>
        <p:nvSpPr>
          <p:cNvPr id="70" name="Rechthoek 69">
            <a:extLst>
              <a:ext uri="{FF2B5EF4-FFF2-40B4-BE49-F238E27FC236}">
                <a16:creationId xmlns:a16="http://schemas.microsoft.com/office/drawing/2014/main" id="{72A96776-DDB4-3D4F-855E-A59C50B15969}"/>
              </a:ext>
            </a:extLst>
          </p:cNvPr>
          <p:cNvSpPr/>
          <p:nvPr userDrawn="1"/>
        </p:nvSpPr>
        <p:spPr>
          <a:xfrm>
            <a:off x="728624" y="4818699"/>
            <a:ext cx="4288084" cy="387386"/>
          </a:xfrm>
          <a:prstGeom prst="rect">
            <a:avLst/>
          </a:prstGeom>
          <a:noFill/>
          <a:ln w="25400" cap="flat" cmpd="sng" algn="ctr">
            <a:noFill/>
            <a:prstDash val="solid"/>
          </a:ln>
          <a:effectLst/>
        </p:spPr>
        <p:txBody>
          <a:bodyPr lIns="180000" rIns="18000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ITC Avant Garde Gothic LT" pitchFamily="50" charset="0"/>
                <a:ea typeface="+mn-ea"/>
                <a:cs typeface="+mn-cs"/>
              </a:rPr>
              <a:t>Footer</a:t>
            </a:r>
          </a:p>
        </p:txBody>
      </p:sp>
      <p:sp>
        <p:nvSpPr>
          <p:cNvPr id="71" name="Tekstvak 70">
            <a:extLst>
              <a:ext uri="{FF2B5EF4-FFF2-40B4-BE49-F238E27FC236}">
                <a16:creationId xmlns:a16="http://schemas.microsoft.com/office/drawing/2014/main" id="{BC590E6B-F90A-93FD-4D8C-D58D7F64CE7B}"/>
              </a:ext>
            </a:extLst>
          </p:cNvPr>
          <p:cNvSpPr txBox="1"/>
          <p:nvPr userDrawn="1"/>
        </p:nvSpPr>
        <p:spPr>
          <a:xfrm>
            <a:off x="892614" y="5397043"/>
            <a:ext cx="3895953" cy="680711"/>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228600" marR="0" lvl="0" indent="-228600" algn="l" defTabSz="914400" rtl="0" eaLnBrk="1" fontAlgn="auto" latinLnBrk="0" hangingPunct="1">
              <a:lnSpc>
                <a:spcPct val="90000"/>
              </a:lnSpc>
              <a:spcBef>
                <a:spcPts val="1000"/>
              </a:spcBef>
              <a:spcAft>
                <a:spcPts val="0"/>
              </a:spcAft>
              <a:buClr>
                <a:schemeClr val="tx1"/>
              </a:buClr>
              <a:buSzPct val="100000"/>
              <a:buFont typeface="Arial" panose="020B0604020202020204" pitchFamily="34" charset="0"/>
              <a:buChar char="•"/>
              <a:tabLst/>
              <a:defRPr/>
            </a:pPr>
            <a:r>
              <a:rPr lang="en-GB" sz="1400" b="0" kern="1200" noProof="0" dirty="0">
                <a:solidFill>
                  <a:schemeClr val="tx1"/>
                </a:solidFill>
                <a:latin typeface="+mn-lt"/>
                <a:ea typeface="+mn-ea"/>
                <a:cs typeface="+mn-cs"/>
              </a:rPr>
              <a:t>Insert &gt;  Text group &gt; Header &amp; footer &gt; Add your title under footer</a:t>
            </a:r>
          </a:p>
        </p:txBody>
      </p:sp>
      <p:cxnSp>
        <p:nvCxnSpPr>
          <p:cNvPr id="72" name="Rechte verbindingslijn 71">
            <a:extLst>
              <a:ext uri="{FF2B5EF4-FFF2-40B4-BE49-F238E27FC236}">
                <a16:creationId xmlns:a16="http://schemas.microsoft.com/office/drawing/2014/main" id="{64ECBC07-91E4-D99A-265C-78DAE54957F6}"/>
              </a:ext>
            </a:extLst>
          </p:cNvPr>
          <p:cNvCxnSpPr>
            <a:cxnSpLocks/>
          </p:cNvCxnSpPr>
          <p:nvPr userDrawn="1"/>
        </p:nvCxnSpPr>
        <p:spPr>
          <a:xfrm>
            <a:off x="896722" y="5225288"/>
            <a:ext cx="4119986" cy="0"/>
          </a:xfrm>
          <a:prstGeom prst="line">
            <a:avLst/>
          </a:prstGeom>
          <a:noFill/>
          <a:ln w="9525" cap="flat" cmpd="sng" algn="ctr">
            <a:solidFill>
              <a:schemeClr val="accent2"/>
            </a:solidFill>
            <a:prstDash val="solid"/>
          </a:ln>
          <a:effectLst/>
        </p:spPr>
      </p:cxnSp>
      <p:sp>
        <p:nvSpPr>
          <p:cNvPr id="73" name="Rechthoek 72">
            <a:extLst>
              <a:ext uri="{FF2B5EF4-FFF2-40B4-BE49-F238E27FC236}">
                <a16:creationId xmlns:a16="http://schemas.microsoft.com/office/drawing/2014/main" id="{6351A47B-056F-432F-3D5D-F8700375585A}"/>
              </a:ext>
            </a:extLst>
          </p:cNvPr>
          <p:cNvSpPr/>
          <p:nvPr userDrawn="1"/>
        </p:nvSpPr>
        <p:spPr>
          <a:xfrm>
            <a:off x="6088165" y="1102045"/>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ITC Avant Garde Gothic LT" pitchFamily="50" charset="0"/>
                <a:ea typeface="+mn-ea"/>
                <a:cs typeface="+mn-cs"/>
              </a:rPr>
              <a:t>Images</a:t>
            </a:r>
          </a:p>
        </p:txBody>
      </p:sp>
      <p:cxnSp>
        <p:nvCxnSpPr>
          <p:cNvPr id="74" name="Rechte verbindingslijn 73">
            <a:extLst>
              <a:ext uri="{FF2B5EF4-FFF2-40B4-BE49-F238E27FC236}">
                <a16:creationId xmlns:a16="http://schemas.microsoft.com/office/drawing/2014/main" id="{AB568E40-6594-DC4C-30DB-A5C4898E9E1C}"/>
              </a:ext>
            </a:extLst>
          </p:cNvPr>
          <p:cNvCxnSpPr>
            <a:cxnSpLocks/>
          </p:cNvCxnSpPr>
          <p:nvPr userDrawn="1"/>
        </p:nvCxnSpPr>
        <p:spPr>
          <a:xfrm>
            <a:off x="6096000" y="1467743"/>
            <a:ext cx="5153526" cy="0"/>
          </a:xfrm>
          <a:prstGeom prst="line">
            <a:avLst/>
          </a:prstGeom>
          <a:noFill/>
          <a:ln w="9525" cap="flat" cmpd="sng" algn="ctr">
            <a:solidFill>
              <a:schemeClr val="accent2"/>
            </a:solidFill>
            <a:prstDash val="solid"/>
          </a:ln>
          <a:effectLst/>
        </p:spPr>
      </p:cxnSp>
      <p:sp>
        <p:nvSpPr>
          <p:cNvPr id="75" name="Tekstvak 74">
            <a:extLst>
              <a:ext uri="{FF2B5EF4-FFF2-40B4-BE49-F238E27FC236}">
                <a16:creationId xmlns:a16="http://schemas.microsoft.com/office/drawing/2014/main" id="{F32536ED-01E5-EB07-628F-3C713425371A}"/>
              </a:ext>
            </a:extLst>
          </p:cNvPr>
          <p:cNvSpPr txBox="1"/>
          <p:nvPr userDrawn="1"/>
        </p:nvSpPr>
        <p:spPr>
          <a:xfrm>
            <a:off x="6097689" y="1618881"/>
            <a:ext cx="5161362" cy="1859124"/>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lang="en-GB" sz="1400" b="0" kern="1200" noProof="0" dirty="0">
                <a:solidFill>
                  <a:schemeClr val="tx1"/>
                </a:solidFill>
                <a:latin typeface="+mn-lt"/>
                <a:ea typeface="+mn-ea"/>
                <a:cs typeface="+mn-cs"/>
              </a:rPr>
              <a:t>Images can be added with this button:</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The image is automatically scaled. You can move </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and/or enlarge the picture after insertion by: </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Selecting the image &gt; Picture Format &gt; Crop</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To change an image, delete the current one and start again.</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endPar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endParaRP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endPar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endParaRP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endParaRPr lang="en-GB" sz="1400" b="0" kern="1200" noProof="0" dirty="0">
              <a:solidFill>
                <a:schemeClr val="tx1"/>
              </a:solidFill>
              <a:latin typeface="+mn-lt"/>
              <a:ea typeface="+mn-ea"/>
              <a:cs typeface="+mn-cs"/>
            </a:endParaRPr>
          </a:p>
        </p:txBody>
      </p:sp>
      <p:grpSp>
        <p:nvGrpSpPr>
          <p:cNvPr id="76" name="Groep 75">
            <a:extLst>
              <a:ext uri="{FF2B5EF4-FFF2-40B4-BE49-F238E27FC236}">
                <a16:creationId xmlns:a16="http://schemas.microsoft.com/office/drawing/2014/main" id="{C2639543-495B-F60F-67D9-69D0DF542600}"/>
              </a:ext>
            </a:extLst>
          </p:cNvPr>
          <p:cNvGrpSpPr/>
          <p:nvPr userDrawn="1"/>
        </p:nvGrpSpPr>
        <p:grpSpPr>
          <a:xfrm>
            <a:off x="9133682" y="1586759"/>
            <a:ext cx="250379" cy="249771"/>
            <a:chOff x="-706740" y="145633"/>
            <a:chExt cx="250379" cy="249771"/>
          </a:xfrm>
        </p:grpSpPr>
        <p:sp>
          <p:nvSpPr>
            <p:cNvPr id="77" name="Rechthoek 76">
              <a:extLst>
                <a:ext uri="{FF2B5EF4-FFF2-40B4-BE49-F238E27FC236}">
                  <a16:creationId xmlns:a16="http://schemas.microsoft.com/office/drawing/2014/main" id="{8874FB5A-7700-2C57-159A-37A18FEE72F7}"/>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accent1"/>
                </a:solidFill>
                <a:latin typeface="+mn-lt"/>
              </a:endParaRPr>
            </a:p>
          </p:txBody>
        </p:sp>
        <p:sp>
          <p:nvSpPr>
            <p:cNvPr id="78" name="Gelijkbenige driehoek 128">
              <a:extLst>
                <a:ext uri="{FF2B5EF4-FFF2-40B4-BE49-F238E27FC236}">
                  <a16:creationId xmlns:a16="http://schemas.microsoft.com/office/drawing/2014/main" id="{95862F32-E766-0474-06DC-E885CF0FDAF6}"/>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accent1"/>
                </a:solidFill>
                <a:latin typeface="+mn-lt"/>
              </a:endParaRPr>
            </a:p>
          </p:txBody>
        </p:sp>
        <p:sp>
          <p:nvSpPr>
            <p:cNvPr id="79" name="Ovaal 78">
              <a:extLst>
                <a:ext uri="{FF2B5EF4-FFF2-40B4-BE49-F238E27FC236}">
                  <a16:creationId xmlns:a16="http://schemas.microsoft.com/office/drawing/2014/main" id="{0D0922D8-EB04-16F2-BF98-9866B154108F}"/>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dirty="0">
                <a:solidFill>
                  <a:schemeClr val="accent1"/>
                </a:solidFill>
                <a:latin typeface="+mn-lt"/>
              </a:endParaRPr>
            </a:p>
          </p:txBody>
        </p:sp>
        <p:sp>
          <p:nvSpPr>
            <p:cNvPr id="80" name="Rechthoek 79">
              <a:extLst>
                <a:ext uri="{FF2B5EF4-FFF2-40B4-BE49-F238E27FC236}">
                  <a16:creationId xmlns:a16="http://schemas.microsoft.com/office/drawing/2014/main" id="{3D44A6A4-453C-839B-C9C8-0979671C752F}"/>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accent1"/>
                </a:solidFill>
                <a:latin typeface="+mn-lt"/>
              </a:endParaRPr>
            </a:p>
          </p:txBody>
        </p:sp>
        <p:cxnSp>
          <p:nvCxnSpPr>
            <p:cNvPr id="81" name="Rechte verbindingslijn 80">
              <a:extLst>
                <a:ext uri="{FF2B5EF4-FFF2-40B4-BE49-F238E27FC236}">
                  <a16:creationId xmlns:a16="http://schemas.microsoft.com/office/drawing/2014/main" id="{1A060DCC-274B-D605-8FA2-ACD49B3AFD41}"/>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82" name="Rechthoek 81">
            <a:extLst>
              <a:ext uri="{FF2B5EF4-FFF2-40B4-BE49-F238E27FC236}">
                <a16:creationId xmlns:a16="http://schemas.microsoft.com/office/drawing/2014/main" id="{8D0649E1-BB50-D0A1-938A-E55E74436302}"/>
              </a:ext>
            </a:extLst>
          </p:cNvPr>
          <p:cNvSpPr/>
          <p:nvPr userDrawn="1"/>
        </p:nvSpPr>
        <p:spPr>
          <a:xfrm>
            <a:off x="6088165" y="3990279"/>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ITC Avant Garde Gothic LT" pitchFamily="50" charset="0"/>
                <a:ea typeface="+mn-ea"/>
                <a:cs typeface="+mn-cs"/>
              </a:rPr>
              <a:t>Icons</a:t>
            </a:r>
          </a:p>
        </p:txBody>
      </p:sp>
      <p:cxnSp>
        <p:nvCxnSpPr>
          <p:cNvPr id="83" name="Rechte verbindingslijn 82">
            <a:extLst>
              <a:ext uri="{FF2B5EF4-FFF2-40B4-BE49-F238E27FC236}">
                <a16:creationId xmlns:a16="http://schemas.microsoft.com/office/drawing/2014/main" id="{67CF486E-68AE-41C6-040E-E58075AAE219}"/>
              </a:ext>
            </a:extLst>
          </p:cNvPr>
          <p:cNvCxnSpPr>
            <a:cxnSpLocks/>
          </p:cNvCxnSpPr>
          <p:nvPr userDrawn="1"/>
        </p:nvCxnSpPr>
        <p:spPr>
          <a:xfrm>
            <a:off x="6096000" y="4365502"/>
            <a:ext cx="5153526" cy="0"/>
          </a:xfrm>
          <a:prstGeom prst="line">
            <a:avLst/>
          </a:prstGeom>
          <a:noFill/>
          <a:ln w="9525" cap="flat" cmpd="sng" algn="ctr">
            <a:solidFill>
              <a:schemeClr val="accent2"/>
            </a:solidFill>
            <a:prstDash val="solid"/>
          </a:ln>
          <a:effectLst/>
        </p:spPr>
      </p:cxnSp>
      <p:sp>
        <p:nvSpPr>
          <p:cNvPr id="84" name="Tekstvak 83">
            <a:extLst>
              <a:ext uri="{FF2B5EF4-FFF2-40B4-BE49-F238E27FC236}">
                <a16:creationId xmlns:a16="http://schemas.microsoft.com/office/drawing/2014/main" id="{CE1E97CD-4B94-E124-3163-DBB1B7DECA4A}"/>
              </a:ext>
            </a:extLst>
          </p:cNvPr>
          <p:cNvSpPr txBox="1"/>
          <p:nvPr userDrawn="1"/>
        </p:nvSpPr>
        <p:spPr>
          <a:xfrm>
            <a:off x="6088164" y="4516640"/>
            <a:ext cx="5161362" cy="135049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Icons can be inserted in the space provided.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To insert an icon, click this button: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Icons can also be scaled and moved like an image</a:t>
            </a:r>
          </a:p>
        </p:txBody>
      </p:sp>
      <p:grpSp>
        <p:nvGrpSpPr>
          <p:cNvPr id="85" name="Groep 84">
            <a:extLst>
              <a:ext uri="{FF2B5EF4-FFF2-40B4-BE49-F238E27FC236}">
                <a16:creationId xmlns:a16="http://schemas.microsoft.com/office/drawing/2014/main" id="{8A892494-FC1D-B3C7-BCD5-620D37007AFA}"/>
              </a:ext>
            </a:extLst>
          </p:cNvPr>
          <p:cNvGrpSpPr/>
          <p:nvPr userDrawn="1"/>
        </p:nvGrpSpPr>
        <p:grpSpPr>
          <a:xfrm>
            <a:off x="8773107" y="4757367"/>
            <a:ext cx="250379" cy="249771"/>
            <a:chOff x="-706740" y="145633"/>
            <a:chExt cx="250379" cy="249771"/>
          </a:xfrm>
        </p:grpSpPr>
        <p:sp>
          <p:nvSpPr>
            <p:cNvPr id="86" name="Rechthoek 85">
              <a:extLst>
                <a:ext uri="{FF2B5EF4-FFF2-40B4-BE49-F238E27FC236}">
                  <a16:creationId xmlns:a16="http://schemas.microsoft.com/office/drawing/2014/main" id="{C809CDAC-4EE9-8A24-EE5A-5DA07D791ED6}"/>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accent1"/>
                </a:solidFill>
                <a:latin typeface="+mn-lt"/>
              </a:endParaRPr>
            </a:p>
          </p:txBody>
        </p:sp>
        <p:sp>
          <p:nvSpPr>
            <p:cNvPr id="87" name="Gelijkbenige driehoek 128">
              <a:extLst>
                <a:ext uri="{FF2B5EF4-FFF2-40B4-BE49-F238E27FC236}">
                  <a16:creationId xmlns:a16="http://schemas.microsoft.com/office/drawing/2014/main" id="{2271A002-BE2D-03A5-6FDC-B65FAAEAF448}"/>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accent1"/>
                </a:solidFill>
                <a:latin typeface="+mn-lt"/>
              </a:endParaRPr>
            </a:p>
          </p:txBody>
        </p:sp>
        <p:sp>
          <p:nvSpPr>
            <p:cNvPr id="88" name="Ovaal 87">
              <a:extLst>
                <a:ext uri="{FF2B5EF4-FFF2-40B4-BE49-F238E27FC236}">
                  <a16:creationId xmlns:a16="http://schemas.microsoft.com/office/drawing/2014/main" id="{2F12395A-5E6F-3CBC-42FE-890CD93BF084}"/>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dirty="0">
                <a:solidFill>
                  <a:schemeClr val="accent1"/>
                </a:solidFill>
                <a:latin typeface="+mn-lt"/>
              </a:endParaRPr>
            </a:p>
          </p:txBody>
        </p:sp>
        <p:sp>
          <p:nvSpPr>
            <p:cNvPr id="89" name="Rechthoek 88">
              <a:extLst>
                <a:ext uri="{FF2B5EF4-FFF2-40B4-BE49-F238E27FC236}">
                  <a16:creationId xmlns:a16="http://schemas.microsoft.com/office/drawing/2014/main" id="{1D9CEB23-4BD3-A7F3-0C6B-CB7F76E4AE02}"/>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accent1"/>
                </a:solidFill>
                <a:latin typeface="+mn-lt"/>
              </a:endParaRPr>
            </a:p>
          </p:txBody>
        </p:sp>
        <p:cxnSp>
          <p:nvCxnSpPr>
            <p:cNvPr id="90" name="Rechte verbindingslijn 89">
              <a:extLst>
                <a:ext uri="{FF2B5EF4-FFF2-40B4-BE49-F238E27FC236}">
                  <a16:creationId xmlns:a16="http://schemas.microsoft.com/office/drawing/2014/main" id="{3EDCDB71-BC14-F8A4-CEC3-670DC17A24DB}"/>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32900067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ps for making a presentation">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50CA13E8-9EC4-EE8C-2010-AF05068BECB4}"/>
              </a:ext>
            </a:extLst>
          </p:cNvPr>
          <p:cNvSpPr/>
          <p:nvPr userDrawn="1"/>
        </p:nvSpPr>
        <p:spPr>
          <a:xfrm>
            <a:off x="571716" y="569811"/>
            <a:ext cx="11048784" cy="57166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hthoek 9">
            <a:extLst>
              <a:ext uri="{FF2B5EF4-FFF2-40B4-BE49-F238E27FC236}">
                <a16:creationId xmlns:a16="http://schemas.microsoft.com/office/drawing/2014/main" id="{EE7CC1DC-8E99-DA4D-92B4-401291CE2818}"/>
              </a:ext>
            </a:extLst>
          </p:cNvPr>
          <p:cNvSpPr/>
          <p:nvPr userDrawn="1"/>
        </p:nvSpPr>
        <p:spPr>
          <a:xfrm>
            <a:off x="888887" y="884232"/>
            <a:ext cx="4554873"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mj-lt"/>
                <a:ea typeface="+mn-ea"/>
                <a:cs typeface="+mn-cs"/>
              </a:rPr>
              <a:t>Use images</a:t>
            </a:r>
          </a:p>
        </p:txBody>
      </p:sp>
      <p:cxnSp>
        <p:nvCxnSpPr>
          <p:cNvPr id="11" name="Rechte verbindingslijn 10">
            <a:extLst>
              <a:ext uri="{FF2B5EF4-FFF2-40B4-BE49-F238E27FC236}">
                <a16:creationId xmlns:a16="http://schemas.microsoft.com/office/drawing/2014/main" id="{05BC27DD-8497-2B4A-064B-D69F5267469E}"/>
              </a:ext>
            </a:extLst>
          </p:cNvPr>
          <p:cNvCxnSpPr>
            <a:cxnSpLocks/>
          </p:cNvCxnSpPr>
          <p:nvPr userDrawn="1"/>
        </p:nvCxnSpPr>
        <p:spPr>
          <a:xfrm>
            <a:off x="896722" y="1268980"/>
            <a:ext cx="4547038" cy="0"/>
          </a:xfrm>
          <a:prstGeom prst="line">
            <a:avLst/>
          </a:prstGeom>
          <a:noFill/>
          <a:ln w="9525" cap="flat" cmpd="sng" algn="ctr">
            <a:solidFill>
              <a:schemeClr val="accent2"/>
            </a:solidFill>
            <a:prstDash val="solid"/>
          </a:ln>
          <a:effectLst/>
        </p:spPr>
      </p:cxnSp>
      <p:sp>
        <p:nvSpPr>
          <p:cNvPr id="12" name="Rechthoek 11">
            <a:extLst>
              <a:ext uri="{FF2B5EF4-FFF2-40B4-BE49-F238E27FC236}">
                <a16:creationId xmlns:a16="http://schemas.microsoft.com/office/drawing/2014/main" id="{1565CA4A-CE16-5C4E-A86E-1FFFE2B597ED}"/>
              </a:ext>
            </a:extLst>
          </p:cNvPr>
          <p:cNvSpPr/>
          <p:nvPr userDrawn="1"/>
        </p:nvSpPr>
        <p:spPr>
          <a:xfrm>
            <a:off x="728624" y="3866680"/>
            <a:ext cx="4715136" cy="387386"/>
          </a:xfrm>
          <a:prstGeom prst="rect">
            <a:avLst/>
          </a:prstGeom>
          <a:noFill/>
          <a:ln w="25400" cap="flat" cmpd="sng" algn="ctr">
            <a:noFill/>
            <a:prstDash val="solid"/>
          </a:ln>
          <a:effectLst/>
        </p:spPr>
        <p:txBody>
          <a:bodyPr lIns="180000" rIns="18000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mj-lt"/>
                <a:ea typeface="+mn-ea"/>
                <a:cs typeface="+mn-cs"/>
              </a:rPr>
              <a:t>How much text should be on a slide?</a:t>
            </a:r>
          </a:p>
        </p:txBody>
      </p:sp>
      <p:sp>
        <p:nvSpPr>
          <p:cNvPr id="13" name="Tekstvak 12">
            <a:extLst>
              <a:ext uri="{FF2B5EF4-FFF2-40B4-BE49-F238E27FC236}">
                <a16:creationId xmlns:a16="http://schemas.microsoft.com/office/drawing/2014/main" id="{879D5936-7AFF-9395-8DF8-BF1A008C9EF3}"/>
              </a:ext>
            </a:extLst>
          </p:cNvPr>
          <p:cNvSpPr txBox="1"/>
          <p:nvPr userDrawn="1"/>
        </p:nvSpPr>
        <p:spPr>
          <a:xfrm>
            <a:off x="892614" y="4473599"/>
            <a:ext cx="4413312" cy="1422420"/>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When formatting a presentation, there is one important question that should be asked:</a:t>
            </a:r>
            <a:br>
              <a:rPr kumimoji="0" lang="en-GB" sz="1400" b="0" i="0" u="none" strike="noStrike" kern="1200" cap="none" spc="0" normalizeH="0" baseline="0" noProof="0" dirty="0">
                <a:ln>
                  <a:noFill/>
                </a:ln>
                <a:solidFill>
                  <a:schemeClr val="tx1"/>
                </a:solidFill>
                <a:effectLst/>
                <a:uLnTx/>
                <a:uFillTx/>
                <a:latin typeface="+mn-lt"/>
                <a:ea typeface="+mn-ea"/>
                <a:cs typeface="+mn-cs"/>
              </a:rPr>
            </a:br>
            <a:r>
              <a:rPr kumimoji="0" lang="en-GB" sz="1400" b="1" i="0" u="none" strike="noStrike" kern="0" cap="none" spc="0" normalizeH="0" baseline="0" noProof="0" dirty="0">
                <a:ln>
                  <a:noFill/>
                </a:ln>
                <a:solidFill>
                  <a:schemeClr val="accent2"/>
                </a:solidFill>
                <a:effectLst/>
                <a:uLnTx/>
                <a:uFillTx/>
                <a:latin typeface="Roboto" panose="02000000000000000000" pitchFamily="2" charset="0"/>
                <a:ea typeface="Roboto" panose="02000000000000000000" pitchFamily="2" charset="0"/>
                <a:cs typeface="Segoe UI Light" panose="020B0502040204020203" pitchFamily="34" charset="0"/>
              </a:rPr>
              <a:t>“What do I want to teach the listener?”</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For each slide, give exactly one answer to that question. This way, your slides will be clearer and less full of text.</a:t>
            </a:r>
          </a:p>
          <a:p>
            <a:pPr marL="0" marR="0" lvl="0" indent="0" algn="l" defTabSz="914400" rtl="0" eaLnBrk="1" fontAlgn="auto" latinLnBrk="0" hangingPunct="1">
              <a:lnSpc>
                <a:spcPct val="90000"/>
              </a:lnSpc>
              <a:spcBef>
                <a:spcPts val="1000"/>
              </a:spcBef>
              <a:spcAft>
                <a:spcPts val="0"/>
              </a:spcAft>
              <a:buClr>
                <a:schemeClr val="tx1"/>
              </a:buClr>
              <a:buSzPct val="100000"/>
              <a:buFont typeface="Arial" panose="020B0604020202020204" pitchFamily="34" charset="0"/>
              <a:buNone/>
              <a:tabLst/>
              <a:defRPr/>
            </a:pPr>
            <a:endParaRPr lang="en-GB" sz="1400" b="0" kern="1200" noProof="0" dirty="0">
              <a:solidFill>
                <a:schemeClr val="tx1"/>
              </a:solidFill>
              <a:latin typeface="+mn-lt"/>
              <a:ea typeface="+mn-ea"/>
              <a:cs typeface="+mn-cs"/>
            </a:endParaRPr>
          </a:p>
        </p:txBody>
      </p:sp>
      <p:cxnSp>
        <p:nvCxnSpPr>
          <p:cNvPr id="14" name="Rechte verbindingslijn 13">
            <a:extLst>
              <a:ext uri="{FF2B5EF4-FFF2-40B4-BE49-F238E27FC236}">
                <a16:creationId xmlns:a16="http://schemas.microsoft.com/office/drawing/2014/main" id="{92DF4534-B15B-4868-01A4-F040C409BE9A}"/>
              </a:ext>
            </a:extLst>
          </p:cNvPr>
          <p:cNvCxnSpPr>
            <a:cxnSpLocks/>
          </p:cNvCxnSpPr>
          <p:nvPr userDrawn="1"/>
        </p:nvCxnSpPr>
        <p:spPr>
          <a:xfrm>
            <a:off x="896722" y="4330419"/>
            <a:ext cx="4547038" cy="0"/>
          </a:xfrm>
          <a:prstGeom prst="line">
            <a:avLst/>
          </a:prstGeom>
          <a:noFill/>
          <a:ln w="9525" cap="flat" cmpd="sng" algn="ctr">
            <a:solidFill>
              <a:schemeClr val="accent2"/>
            </a:solidFill>
            <a:prstDash val="solid"/>
          </a:ln>
          <a:effectLst/>
        </p:spPr>
      </p:cxnSp>
      <p:sp>
        <p:nvSpPr>
          <p:cNvPr id="15" name="Rechthoek 14">
            <a:extLst>
              <a:ext uri="{FF2B5EF4-FFF2-40B4-BE49-F238E27FC236}">
                <a16:creationId xmlns:a16="http://schemas.microsoft.com/office/drawing/2014/main" id="{DD14C564-D4C9-4D91-6D38-D2FC48DA1EAA}"/>
              </a:ext>
            </a:extLst>
          </p:cNvPr>
          <p:cNvSpPr/>
          <p:nvPr userDrawn="1"/>
        </p:nvSpPr>
        <p:spPr>
          <a:xfrm>
            <a:off x="5760932" y="884232"/>
            <a:ext cx="4837124"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mj-lt"/>
                <a:ea typeface="+mn-ea"/>
                <a:cs typeface="+mn-cs"/>
              </a:rPr>
              <a:t>Who is the audience for this slide?</a:t>
            </a:r>
          </a:p>
        </p:txBody>
      </p:sp>
      <p:cxnSp>
        <p:nvCxnSpPr>
          <p:cNvPr id="16" name="Rechte verbindingslijn 15">
            <a:extLst>
              <a:ext uri="{FF2B5EF4-FFF2-40B4-BE49-F238E27FC236}">
                <a16:creationId xmlns:a16="http://schemas.microsoft.com/office/drawing/2014/main" id="{ACA165E2-91B4-CAD7-2A63-B82CA8A223E9}"/>
              </a:ext>
            </a:extLst>
          </p:cNvPr>
          <p:cNvCxnSpPr>
            <a:cxnSpLocks/>
          </p:cNvCxnSpPr>
          <p:nvPr userDrawn="1"/>
        </p:nvCxnSpPr>
        <p:spPr>
          <a:xfrm>
            <a:off x="5768767" y="1268980"/>
            <a:ext cx="5524284" cy="0"/>
          </a:xfrm>
          <a:prstGeom prst="line">
            <a:avLst/>
          </a:prstGeom>
          <a:noFill/>
          <a:ln w="9525" cap="flat" cmpd="sng" algn="ctr">
            <a:solidFill>
              <a:schemeClr val="accent2"/>
            </a:solidFill>
            <a:prstDash val="solid"/>
          </a:ln>
          <a:effectLst/>
        </p:spPr>
      </p:cxnSp>
      <p:sp>
        <p:nvSpPr>
          <p:cNvPr id="17" name="Tekstvak 16">
            <a:extLst>
              <a:ext uri="{FF2B5EF4-FFF2-40B4-BE49-F238E27FC236}">
                <a16:creationId xmlns:a16="http://schemas.microsoft.com/office/drawing/2014/main" id="{F1050420-0450-A2C4-B0C6-436DF7E3C7A1}"/>
              </a:ext>
            </a:extLst>
          </p:cNvPr>
          <p:cNvSpPr txBox="1"/>
          <p:nvPr userDrawn="1"/>
        </p:nvSpPr>
        <p:spPr>
          <a:xfrm>
            <a:off x="5760931" y="1410593"/>
            <a:ext cx="5532120" cy="20184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Your presentation should enable the audience to better understand the story. The slides should support the message your are telling. With each slide, it is best to ask yourself: </a:t>
            </a:r>
            <a:r>
              <a:rPr kumimoji="0" lang="en-GB" sz="1400" b="1" i="0" u="none" strike="noStrike" kern="0" cap="none" spc="0" normalizeH="0" baseline="0" noProof="0" dirty="0">
                <a:ln>
                  <a:noFill/>
                </a:ln>
                <a:solidFill>
                  <a:schemeClr val="accent2"/>
                </a:solidFill>
                <a:effectLst/>
                <a:uLnTx/>
                <a:uFillTx/>
                <a:latin typeface="Roboto" panose="02000000000000000000" pitchFamily="2" charset="0"/>
                <a:ea typeface="Roboto" panose="02000000000000000000" pitchFamily="2" charset="0"/>
                <a:cs typeface="Segoe UI Light" panose="020B0502040204020203" pitchFamily="34" charset="0"/>
              </a:rPr>
              <a:t>‘Does this slide help the audience remember the story, or does it help me?’</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If the latter is true, it is better to omit the slide. Also try to add enough variety to your slides and show plenty of visuals. Use intertitle slides to indicate that a new chapter is starting.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endParaRPr lang="en-GB" sz="1400" b="0" kern="1200" noProof="0" dirty="0">
              <a:solidFill>
                <a:schemeClr val="tx1"/>
              </a:solidFill>
              <a:latin typeface="+mn-lt"/>
              <a:ea typeface="+mn-ea"/>
              <a:cs typeface="+mn-cs"/>
            </a:endParaRPr>
          </a:p>
        </p:txBody>
      </p:sp>
      <p:sp>
        <p:nvSpPr>
          <p:cNvPr id="18" name="Rechthoek 17">
            <a:extLst>
              <a:ext uri="{FF2B5EF4-FFF2-40B4-BE49-F238E27FC236}">
                <a16:creationId xmlns:a16="http://schemas.microsoft.com/office/drawing/2014/main" id="{E3F98606-DC66-0604-F755-F6867D3B943B}"/>
              </a:ext>
            </a:extLst>
          </p:cNvPr>
          <p:cNvSpPr/>
          <p:nvPr userDrawn="1"/>
        </p:nvSpPr>
        <p:spPr>
          <a:xfrm>
            <a:off x="5760932" y="3918205"/>
            <a:ext cx="4837124"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mj-lt"/>
                <a:ea typeface="+mn-ea"/>
                <a:cs typeface="+mn-cs"/>
              </a:rPr>
              <a:t>Start with the end in mind</a:t>
            </a:r>
          </a:p>
        </p:txBody>
      </p:sp>
      <p:cxnSp>
        <p:nvCxnSpPr>
          <p:cNvPr id="19" name="Rechte verbindingslijn 18">
            <a:extLst>
              <a:ext uri="{FF2B5EF4-FFF2-40B4-BE49-F238E27FC236}">
                <a16:creationId xmlns:a16="http://schemas.microsoft.com/office/drawing/2014/main" id="{69D1EC65-B89F-DC07-FEAD-701E4A55DFF5}"/>
              </a:ext>
            </a:extLst>
          </p:cNvPr>
          <p:cNvCxnSpPr>
            <a:cxnSpLocks/>
          </p:cNvCxnSpPr>
          <p:nvPr userDrawn="1"/>
        </p:nvCxnSpPr>
        <p:spPr>
          <a:xfrm>
            <a:off x="5768767" y="4331528"/>
            <a:ext cx="5524284" cy="0"/>
          </a:xfrm>
          <a:prstGeom prst="line">
            <a:avLst/>
          </a:prstGeom>
          <a:noFill/>
          <a:ln w="9525" cap="flat" cmpd="sng" algn="ctr">
            <a:solidFill>
              <a:schemeClr val="accent2"/>
            </a:solidFill>
            <a:prstDash val="solid"/>
          </a:ln>
          <a:effectLst/>
        </p:spPr>
      </p:cxnSp>
      <p:sp>
        <p:nvSpPr>
          <p:cNvPr id="20" name="Tekstvak 19">
            <a:extLst>
              <a:ext uri="{FF2B5EF4-FFF2-40B4-BE49-F238E27FC236}">
                <a16:creationId xmlns:a16="http://schemas.microsoft.com/office/drawing/2014/main" id="{1BF6846F-8FAB-BDBD-B914-9D8B58C3FDB8}"/>
              </a:ext>
            </a:extLst>
          </p:cNvPr>
          <p:cNvSpPr txBox="1"/>
          <p:nvPr userDrawn="1"/>
        </p:nvSpPr>
        <p:spPr>
          <a:xfrm>
            <a:off x="5760931" y="4485841"/>
            <a:ext cx="5621444" cy="1756209"/>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accent2"/>
                </a:solidFill>
                <a:effectLst/>
                <a:uLnTx/>
                <a:uFillTx/>
                <a:latin typeface="Roboto" panose="02000000000000000000" pitchFamily="2" charset="0"/>
                <a:ea typeface="Roboto" panose="02000000000000000000" pitchFamily="2" charset="0"/>
                <a:cs typeface="Segoe UI Light" panose="020B0502040204020203" pitchFamily="34" charset="0"/>
              </a:rPr>
              <a:t>‘’What do I want to achieve with this presentation?’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Answer this question before you start building your presentation. This way, your story will have a different, more powerful structure. End your presentation with a summary. This lists the things the audience should remember, which you determined beforehand. These are the elements you want to take away and that the audience should have learned.</a:t>
            </a:r>
          </a:p>
        </p:txBody>
      </p:sp>
      <p:sp>
        <p:nvSpPr>
          <p:cNvPr id="21" name="Tekstvak 20">
            <a:extLst>
              <a:ext uri="{FF2B5EF4-FFF2-40B4-BE49-F238E27FC236}">
                <a16:creationId xmlns:a16="http://schemas.microsoft.com/office/drawing/2014/main" id="{D73C825A-5212-EF6B-B748-7DE01F128BE0}"/>
              </a:ext>
            </a:extLst>
          </p:cNvPr>
          <p:cNvSpPr txBox="1"/>
          <p:nvPr userDrawn="1"/>
        </p:nvSpPr>
        <p:spPr>
          <a:xfrm>
            <a:off x="898489" y="1410593"/>
            <a:ext cx="4406985" cy="1840607"/>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We often see presentations that are full of text. This is because we usually start a presentation by launching PowerPoint and literally typing what we want to say.</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Yet, people are unable to read and listen at the same time. While your audience is reading, they miss out on the story you are telling. On top of that, 90% of the information we read is forgotten in short time. </a:t>
            </a:r>
            <a:r>
              <a:rPr kumimoji="0" lang="en-GB" sz="1400" b="1" i="0" u="none" strike="noStrike" kern="0" cap="none" spc="0" normalizeH="0" baseline="0" noProof="0" dirty="0">
                <a:ln>
                  <a:noFill/>
                </a:ln>
                <a:solidFill>
                  <a:schemeClr val="accent2"/>
                </a:solidFill>
                <a:effectLst/>
                <a:uLnTx/>
                <a:uFillTx/>
                <a:latin typeface="Roboto" panose="02000000000000000000" pitchFamily="2" charset="0"/>
                <a:ea typeface="Roboto" panose="02000000000000000000" pitchFamily="2" charset="0"/>
                <a:cs typeface="Segoe UI Light" panose="020B0502040204020203" pitchFamily="34" charset="0"/>
              </a:rPr>
              <a:t>If an idea can be visualised, visualise it.</a:t>
            </a:r>
          </a:p>
        </p:txBody>
      </p:sp>
    </p:spTree>
    <p:extLst>
      <p:ext uri="{BB962C8B-B14F-4D97-AF65-F5344CB8AC3E}">
        <p14:creationId xmlns:p14="http://schemas.microsoft.com/office/powerpoint/2010/main" val="82582307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_agenda">
    <p:spTree>
      <p:nvGrpSpPr>
        <p:cNvPr id="1" name=""/>
        <p:cNvGrpSpPr/>
        <p:nvPr/>
      </p:nvGrpSpPr>
      <p:grpSpPr>
        <a:xfrm>
          <a:off x="0" y="0"/>
          <a:ext cx="0" cy="0"/>
          <a:chOff x="0" y="0"/>
          <a:chExt cx="0" cy="0"/>
        </a:xfrm>
      </p:grpSpPr>
      <p:sp>
        <p:nvSpPr>
          <p:cNvPr id="57" name="!!VLAK_blauw">
            <a:extLst>
              <a:ext uri="{FF2B5EF4-FFF2-40B4-BE49-F238E27FC236}">
                <a16:creationId xmlns:a16="http://schemas.microsoft.com/office/drawing/2014/main" id="{CFFB3ECF-3A2E-11DB-54ED-BB93CD467C5F}"/>
              </a:ext>
            </a:extLst>
          </p:cNvPr>
          <p:cNvSpPr/>
          <p:nvPr userDrawn="1"/>
        </p:nvSpPr>
        <p:spPr>
          <a:xfrm>
            <a:off x="7573280" y="-1"/>
            <a:ext cx="4625070" cy="6127753"/>
          </a:xfrm>
          <a:custGeom>
            <a:avLst/>
            <a:gdLst>
              <a:gd name="connsiteX0" fmla="*/ 0 w 4618720"/>
              <a:gd name="connsiteY0" fmla="*/ 0 h 6858003"/>
              <a:gd name="connsiteX1" fmla="*/ 4618720 w 4618720"/>
              <a:gd name="connsiteY1" fmla="*/ 0 h 6858003"/>
              <a:gd name="connsiteX2" fmla="*/ 4618720 w 4618720"/>
              <a:gd name="connsiteY2" fmla="*/ 6858003 h 6858003"/>
              <a:gd name="connsiteX3" fmla="*/ 2788516 w 4618720"/>
              <a:gd name="connsiteY3" fmla="*/ 6858003 h 6858003"/>
              <a:gd name="connsiteX4" fmla="*/ 0 w 4618720"/>
              <a:gd name="connsiteY4" fmla="*/ 0 h 6858003"/>
              <a:gd name="connsiteX0" fmla="*/ 0 w 4618720"/>
              <a:gd name="connsiteY0" fmla="*/ 0 h 6858003"/>
              <a:gd name="connsiteX1" fmla="*/ 4618720 w 4618720"/>
              <a:gd name="connsiteY1" fmla="*/ 0 h 6858003"/>
              <a:gd name="connsiteX2" fmla="*/ 4618720 w 4618720"/>
              <a:gd name="connsiteY2" fmla="*/ 6184903 h 6858003"/>
              <a:gd name="connsiteX3" fmla="*/ 2788516 w 4618720"/>
              <a:gd name="connsiteY3" fmla="*/ 6858003 h 6858003"/>
              <a:gd name="connsiteX4" fmla="*/ 0 w 4618720"/>
              <a:gd name="connsiteY4" fmla="*/ 0 h 6858003"/>
              <a:gd name="connsiteX0" fmla="*/ 0 w 4618720"/>
              <a:gd name="connsiteY0" fmla="*/ 0 h 6184903"/>
              <a:gd name="connsiteX1" fmla="*/ 4618720 w 4618720"/>
              <a:gd name="connsiteY1" fmla="*/ 0 h 6184903"/>
              <a:gd name="connsiteX2" fmla="*/ 4618720 w 4618720"/>
              <a:gd name="connsiteY2" fmla="*/ 6184903 h 6184903"/>
              <a:gd name="connsiteX3" fmla="*/ 2496416 w 4618720"/>
              <a:gd name="connsiteY3" fmla="*/ 6146803 h 6184903"/>
              <a:gd name="connsiteX4" fmla="*/ 0 w 4618720"/>
              <a:gd name="connsiteY4" fmla="*/ 0 h 6184903"/>
              <a:gd name="connsiteX0" fmla="*/ 0 w 4631420"/>
              <a:gd name="connsiteY0" fmla="*/ 0 h 6146803"/>
              <a:gd name="connsiteX1" fmla="*/ 4618720 w 4631420"/>
              <a:gd name="connsiteY1" fmla="*/ 0 h 6146803"/>
              <a:gd name="connsiteX2" fmla="*/ 4631420 w 4631420"/>
              <a:gd name="connsiteY2" fmla="*/ 6134103 h 6146803"/>
              <a:gd name="connsiteX3" fmla="*/ 2496416 w 4631420"/>
              <a:gd name="connsiteY3" fmla="*/ 6146803 h 6146803"/>
              <a:gd name="connsiteX4" fmla="*/ 0 w 4631420"/>
              <a:gd name="connsiteY4" fmla="*/ 0 h 6146803"/>
              <a:gd name="connsiteX0" fmla="*/ 0 w 4631420"/>
              <a:gd name="connsiteY0" fmla="*/ 0 h 6146803"/>
              <a:gd name="connsiteX1" fmla="*/ 4618720 w 4631420"/>
              <a:gd name="connsiteY1" fmla="*/ 0 h 6146803"/>
              <a:gd name="connsiteX2" fmla="*/ 4631420 w 4631420"/>
              <a:gd name="connsiteY2" fmla="*/ 6127753 h 6146803"/>
              <a:gd name="connsiteX3" fmla="*/ 2496416 w 4631420"/>
              <a:gd name="connsiteY3" fmla="*/ 6146803 h 6146803"/>
              <a:gd name="connsiteX4" fmla="*/ 0 w 4631420"/>
              <a:gd name="connsiteY4" fmla="*/ 0 h 6146803"/>
              <a:gd name="connsiteX0" fmla="*/ 0 w 4625070"/>
              <a:gd name="connsiteY0" fmla="*/ 0 h 6146803"/>
              <a:gd name="connsiteX1" fmla="*/ 4618720 w 4625070"/>
              <a:gd name="connsiteY1" fmla="*/ 0 h 6146803"/>
              <a:gd name="connsiteX2" fmla="*/ 4625070 w 4625070"/>
              <a:gd name="connsiteY2" fmla="*/ 6127753 h 6146803"/>
              <a:gd name="connsiteX3" fmla="*/ 2496416 w 4625070"/>
              <a:gd name="connsiteY3" fmla="*/ 6146803 h 6146803"/>
              <a:gd name="connsiteX4" fmla="*/ 0 w 4625070"/>
              <a:gd name="connsiteY4" fmla="*/ 0 h 614680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070" h="6127753">
                <a:moveTo>
                  <a:pt x="0" y="0"/>
                </a:moveTo>
                <a:lnTo>
                  <a:pt x="4618720" y="0"/>
                </a:lnTo>
                <a:cubicBezTo>
                  <a:pt x="4622953" y="2044701"/>
                  <a:pt x="4620837" y="4083052"/>
                  <a:pt x="4625070" y="6127753"/>
                </a:cubicBezTo>
                <a:lnTo>
                  <a:pt x="2490066" y="61277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93" name="!!VLAK_agenda wit">
            <a:extLst>
              <a:ext uri="{FF2B5EF4-FFF2-40B4-BE49-F238E27FC236}">
                <a16:creationId xmlns:a16="http://schemas.microsoft.com/office/drawing/2014/main" id="{F30D8B29-C65D-5257-D97F-33BF1E469B94}"/>
              </a:ext>
            </a:extLst>
          </p:cNvPr>
          <p:cNvSpPr>
            <a:spLocks noGrp="1"/>
          </p:cNvSpPr>
          <p:nvPr>
            <p:ph type="body" sz="quarter" idx="34" hasCustomPrompt="1"/>
          </p:nvPr>
        </p:nvSpPr>
        <p:spPr>
          <a:xfrm>
            <a:off x="6033576" y="4830672"/>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94" name="!!VLAK_agenda oranje">
            <a:extLst>
              <a:ext uri="{FF2B5EF4-FFF2-40B4-BE49-F238E27FC236}">
                <a16:creationId xmlns:a16="http://schemas.microsoft.com/office/drawing/2014/main" id="{68A462EE-C131-CE96-CF54-49A4654CDEE1}"/>
              </a:ext>
            </a:extLst>
          </p:cNvPr>
          <p:cNvSpPr>
            <a:spLocks noGrp="1"/>
          </p:cNvSpPr>
          <p:nvPr>
            <p:ph type="body" sz="quarter" idx="35"/>
          </p:nvPr>
        </p:nvSpPr>
        <p:spPr>
          <a:xfrm>
            <a:off x="11021125" y="4828721"/>
            <a:ext cx="54000" cy="9036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sp>
        <p:nvSpPr>
          <p:cNvPr id="95" name="!!TXT_nummer">
            <a:extLst>
              <a:ext uri="{FF2B5EF4-FFF2-40B4-BE49-F238E27FC236}">
                <a16:creationId xmlns:a16="http://schemas.microsoft.com/office/drawing/2014/main" id="{BE284B82-A889-8CBB-B479-983E3BDBED5C}"/>
              </a:ext>
            </a:extLst>
          </p:cNvPr>
          <p:cNvSpPr>
            <a:spLocks noGrp="1" noChangeAspect="1"/>
          </p:cNvSpPr>
          <p:nvPr>
            <p:ph type="body" sz="quarter" idx="36" hasCustomPrompt="1"/>
          </p:nvPr>
        </p:nvSpPr>
        <p:spPr>
          <a:xfrm>
            <a:off x="6192733" y="5060084"/>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90" name="!!VLAK_agenda wit">
            <a:extLst>
              <a:ext uri="{FF2B5EF4-FFF2-40B4-BE49-F238E27FC236}">
                <a16:creationId xmlns:a16="http://schemas.microsoft.com/office/drawing/2014/main" id="{54FFB417-C447-8036-2296-9D05230B7C74}"/>
              </a:ext>
            </a:extLst>
          </p:cNvPr>
          <p:cNvSpPr>
            <a:spLocks noGrp="1"/>
          </p:cNvSpPr>
          <p:nvPr>
            <p:ph type="body" sz="quarter" idx="31" hasCustomPrompt="1"/>
          </p:nvPr>
        </p:nvSpPr>
        <p:spPr>
          <a:xfrm>
            <a:off x="6033576" y="3740150"/>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91" name="!!VLAK_agenda oranje">
            <a:extLst>
              <a:ext uri="{FF2B5EF4-FFF2-40B4-BE49-F238E27FC236}">
                <a16:creationId xmlns:a16="http://schemas.microsoft.com/office/drawing/2014/main" id="{CDB345C7-6820-7EF8-F9D2-3287B525EBC9}"/>
              </a:ext>
            </a:extLst>
          </p:cNvPr>
          <p:cNvSpPr>
            <a:spLocks noGrp="1"/>
          </p:cNvSpPr>
          <p:nvPr>
            <p:ph type="body" sz="quarter" idx="32"/>
          </p:nvPr>
        </p:nvSpPr>
        <p:spPr>
          <a:xfrm>
            <a:off x="11019576" y="3740150"/>
            <a:ext cx="54000" cy="9036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sp>
        <p:nvSpPr>
          <p:cNvPr id="92" name="!!TXT_nummer">
            <a:extLst>
              <a:ext uri="{FF2B5EF4-FFF2-40B4-BE49-F238E27FC236}">
                <a16:creationId xmlns:a16="http://schemas.microsoft.com/office/drawing/2014/main" id="{0B617ED2-D56C-18F9-E382-D3E22718E977}"/>
              </a:ext>
            </a:extLst>
          </p:cNvPr>
          <p:cNvSpPr>
            <a:spLocks noGrp="1" noChangeAspect="1"/>
          </p:cNvSpPr>
          <p:nvPr>
            <p:ph type="body" sz="quarter" idx="33" hasCustomPrompt="1"/>
          </p:nvPr>
        </p:nvSpPr>
        <p:spPr>
          <a:xfrm>
            <a:off x="6192733" y="3969562"/>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87" name="!!VLAK_agenda wit">
            <a:extLst>
              <a:ext uri="{FF2B5EF4-FFF2-40B4-BE49-F238E27FC236}">
                <a16:creationId xmlns:a16="http://schemas.microsoft.com/office/drawing/2014/main" id="{A8D9AB73-DD6D-7D4D-6298-014145072158}"/>
              </a:ext>
            </a:extLst>
          </p:cNvPr>
          <p:cNvSpPr>
            <a:spLocks noGrp="1"/>
          </p:cNvSpPr>
          <p:nvPr>
            <p:ph type="body" sz="quarter" idx="28" hasCustomPrompt="1"/>
          </p:nvPr>
        </p:nvSpPr>
        <p:spPr>
          <a:xfrm>
            <a:off x="6033576" y="2643300"/>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88" name="!!VLAK_agenda oranje">
            <a:extLst>
              <a:ext uri="{FF2B5EF4-FFF2-40B4-BE49-F238E27FC236}">
                <a16:creationId xmlns:a16="http://schemas.microsoft.com/office/drawing/2014/main" id="{41B30DEF-D7EB-6C8E-E60F-898DDF5E6343}"/>
              </a:ext>
            </a:extLst>
          </p:cNvPr>
          <p:cNvSpPr>
            <a:spLocks noGrp="1"/>
          </p:cNvSpPr>
          <p:nvPr>
            <p:ph type="body" sz="quarter" idx="29"/>
          </p:nvPr>
        </p:nvSpPr>
        <p:spPr>
          <a:xfrm>
            <a:off x="11019576" y="2639700"/>
            <a:ext cx="54000" cy="9036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sp>
        <p:nvSpPr>
          <p:cNvPr id="89" name="!!TXT_nummer">
            <a:extLst>
              <a:ext uri="{FF2B5EF4-FFF2-40B4-BE49-F238E27FC236}">
                <a16:creationId xmlns:a16="http://schemas.microsoft.com/office/drawing/2014/main" id="{C34F9A81-E69A-BB01-1F8B-5B25B8305C52}"/>
              </a:ext>
            </a:extLst>
          </p:cNvPr>
          <p:cNvSpPr>
            <a:spLocks noGrp="1" noChangeAspect="1"/>
          </p:cNvSpPr>
          <p:nvPr>
            <p:ph type="body" sz="quarter" idx="30" hasCustomPrompt="1"/>
          </p:nvPr>
        </p:nvSpPr>
        <p:spPr>
          <a:xfrm>
            <a:off x="6192733" y="2872712"/>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84" name="!!VLAK_agenda wit">
            <a:extLst>
              <a:ext uri="{FF2B5EF4-FFF2-40B4-BE49-F238E27FC236}">
                <a16:creationId xmlns:a16="http://schemas.microsoft.com/office/drawing/2014/main" id="{0D1B35C9-9D26-186C-4CD1-C666FCA822CE}"/>
              </a:ext>
            </a:extLst>
          </p:cNvPr>
          <p:cNvSpPr>
            <a:spLocks noGrp="1"/>
          </p:cNvSpPr>
          <p:nvPr>
            <p:ph type="body" sz="quarter" idx="25" hasCustomPrompt="1"/>
          </p:nvPr>
        </p:nvSpPr>
        <p:spPr>
          <a:xfrm>
            <a:off x="6033576" y="1514678"/>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85" name="!!VLAK_agenda oranje">
            <a:extLst>
              <a:ext uri="{FF2B5EF4-FFF2-40B4-BE49-F238E27FC236}">
                <a16:creationId xmlns:a16="http://schemas.microsoft.com/office/drawing/2014/main" id="{D03DC76B-B86C-45A2-6139-55EF5C91B332}"/>
              </a:ext>
            </a:extLst>
          </p:cNvPr>
          <p:cNvSpPr>
            <a:spLocks noGrp="1"/>
          </p:cNvSpPr>
          <p:nvPr>
            <p:ph type="body" sz="quarter" idx="26"/>
          </p:nvPr>
        </p:nvSpPr>
        <p:spPr>
          <a:xfrm>
            <a:off x="11019576" y="1512727"/>
            <a:ext cx="54000" cy="9036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sp>
        <p:nvSpPr>
          <p:cNvPr id="86" name="!!TXT_nummer">
            <a:extLst>
              <a:ext uri="{FF2B5EF4-FFF2-40B4-BE49-F238E27FC236}">
                <a16:creationId xmlns:a16="http://schemas.microsoft.com/office/drawing/2014/main" id="{8618A7A0-2F8D-3C77-ABCB-DD5BF936F2D0}"/>
              </a:ext>
            </a:extLst>
          </p:cNvPr>
          <p:cNvSpPr>
            <a:spLocks noGrp="1" noChangeAspect="1"/>
          </p:cNvSpPr>
          <p:nvPr>
            <p:ph type="body" sz="quarter" idx="27" hasCustomPrompt="1"/>
          </p:nvPr>
        </p:nvSpPr>
        <p:spPr>
          <a:xfrm>
            <a:off x="6192733" y="1744090"/>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8" name="!!VLAK_oranje tit">
            <a:extLst>
              <a:ext uri="{FF2B5EF4-FFF2-40B4-BE49-F238E27FC236}">
                <a16:creationId xmlns:a16="http://schemas.microsoft.com/office/drawing/2014/main" id="{C20EA8DD-64EF-85FD-4AE7-F1B7E521F614}"/>
              </a:ext>
            </a:extLst>
          </p:cNvPr>
          <p:cNvSpPr/>
          <p:nvPr userDrawn="1"/>
        </p:nvSpPr>
        <p:spPr>
          <a:xfrm rot="10800000">
            <a:off x="0" y="617411"/>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78" name="!!VLAK_agenda wit">
            <a:extLst>
              <a:ext uri="{FF2B5EF4-FFF2-40B4-BE49-F238E27FC236}">
                <a16:creationId xmlns:a16="http://schemas.microsoft.com/office/drawing/2014/main" id="{FA530BA2-3B7D-9A46-BA81-017570D3E39E}"/>
              </a:ext>
            </a:extLst>
          </p:cNvPr>
          <p:cNvSpPr>
            <a:spLocks noGrp="1"/>
          </p:cNvSpPr>
          <p:nvPr>
            <p:ph type="body" sz="quarter" idx="19" hasCustomPrompt="1"/>
          </p:nvPr>
        </p:nvSpPr>
        <p:spPr>
          <a:xfrm>
            <a:off x="636790" y="4830672"/>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79" name="!!VLAK_agenda oranje">
            <a:extLst>
              <a:ext uri="{FF2B5EF4-FFF2-40B4-BE49-F238E27FC236}">
                <a16:creationId xmlns:a16="http://schemas.microsoft.com/office/drawing/2014/main" id="{5C071002-6EB9-D043-54B3-390FFB82A989}"/>
              </a:ext>
            </a:extLst>
          </p:cNvPr>
          <p:cNvSpPr>
            <a:spLocks noGrp="1"/>
          </p:cNvSpPr>
          <p:nvPr>
            <p:ph type="body" sz="quarter" idx="20"/>
          </p:nvPr>
        </p:nvSpPr>
        <p:spPr>
          <a:xfrm>
            <a:off x="5624339" y="4828721"/>
            <a:ext cx="54000" cy="9036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sp>
        <p:nvSpPr>
          <p:cNvPr id="80" name="!!TXT_nummer">
            <a:extLst>
              <a:ext uri="{FF2B5EF4-FFF2-40B4-BE49-F238E27FC236}">
                <a16:creationId xmlns:a16="http://schemas.microsoft.com/office/drawing/2014/main" id="{6B0A3AA6-882B-47AA-C329-60C1BE2694EF}"/>
              </a:ext>
            </a:extLst>
          </p:cNvPr>
          <p:cNvSpPr>
            <a:spLocks noGrp="1" noChangeAspect="1"/>
          </p:cNvSpPr>
          <p:nvPr>
            <p:ph type="body" sz="quarter" idx="21" hasCustomPrompt="1"/>
          </p:nvPr>
        </p:nvSpPr>
        <p:spPr>
          <a:xfrm>
            <a:off x="795947" y="5060084"/>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75" name="!!VLAK_agenda wit">
            <a:extLst>
              <a:ext uri="{FF2B5EF4-FFF2-40B4-BE49-F238E27FC236}">
                <a16:creationId xmlns:a16="http://schemas.microsoft.com/office/drawing/2014/main" id="{75C79CA6-A7D9-B100-5A4D-8293DC9CC1C9}"/>
              </a:ext>
            </a:extLst>
          </p:cNvPr>
          <p:cNvSpPr>
            <a:spLocks noGrp="1"/>
          </p:cNvSpPr>
          <p:nvPr>
            <p:ph type="body" sz="quarter" idx="16" hasCustomPrompt="1"/>
          </p:nvPr>
        </p:nvSpPr>
        <p:spPr>
          <a:xfrm>
            <a:off x="636790" y="3740150"/>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76" name="!!VLAK_agenda oranje">
            <a:extLst>
              <a:ext uri="{FF2B5EF4-FFF2-40B4-BE49-F238E27FC236}">
                <a16:creationId xmlns:a16="http://schemas.microsoft.com/office/drawing/2014/main" id="{C82D3F26-8800-4477-54E3-0B48DDC23A46}"/>
              </a:ext>
            </a:extLst>
          </p:cNvPr>
          <p:cNvSpPr>
            <a:spLocks noGrp="1"/>
          </p:cNvSpPr>
          <p:nvPr>
            <p:ph type="body" sz="quarter" idx="17"/>
          </p:nvPr>
        </p:nvSpPr>
        <p:spPr>
          <a:xfrm>
            <a:off x="5624339" y="3740150"/>
            <a:ext cx="54000" cy="9036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sp>
        <p:nvSpPr>
          <p:cNvPr id="77" name="!!TXT_nummer">
            <a:extLst>
              <a:ext uri="{FF2B5EF4-FFF2-40B4-BE49-F238E27FC236}">
                <a16:creationId xmlns:a16="http://schemas.microsoft.com/office/drawing/2014/main" id="{2926E3BE-FC01-DCA7-4963-2836D486D255}"/>
              </a:ext>
            </a:extLst>
          </p:cNvPr>
          <p:cNvSpPr>
            <a:spLocks noGrp="1" noChangeAspect="1"/>
          </p:cNvSpPr>
          <p:nvPr>
            <p:ph type="body" sz="quarter" idx="18" hasCustomPrompt="1"/>
          </p:nvPr>
        </p:nvSpPr>
        <p:spPr>
          <a:xfrm>
            <a:off x="795947" y="3969562"/>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72" name="!!VLAK_agenda wit">
            <a:extLst>
              <a:ext uri="{FF2B5EF4-FFF2-40B4-BE49-F238E27FC236}">
                <a16:creationId xmlns:a16="http://schemas.microsoft.com/office/drawing/2014/main" id="{82D0FE61-E80C-266B-189D-6B3DDA27AD60}"/>
              </a:ext>
            </a:extLst>
          </p:cNvPr>
          <p:cNvSpPr>
            <a:spLocks noGrp="1"/>
          </p:cNvSpPr>
          <p:nvPr>
            <p:ph type="body" sz="quarter" idx="13" hasCustomPrompt="1"/>
          </p:nvPr>
        </p:nvSpPr>
        <p:spPr>
          <a:xfrm>
            <a:off x="636790" y="2643300"/>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73" name="!!VLAK_agenda oranje">
            <a:extLst>
              <a:ext uri="{FF2B5EF4-FFF2-40B4-BE49-F238E27FC236}">
                <a16:creationId xmlns:a16="http://schemas.microsoft.com/office/drawing/2014/main" id="{2638C2AF-D0EA-0908-D5D2-8FDC398CCCC6}"/>
              </a:ext>
            </a:extLst>
          </p:cNvPr>
          <p:cNvSpPr>
            <a:spLocks noGrp="1"/>
          </p:cNvSpPr>
          <p:nvPr>
            <p:ph type="body" sz="quarter" idx="14"/>
          </p:nvPr>
        </p:nvSpPr>
        <p:spPr>
          <a:xfrm>
            <a:off x="5626610" y="2641349"/>
            <a:ext cx="54000" cy="9036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sp>
        <p:nvSpPr>
          <p:cNvPr id="74" name="!!TXT_nummer">
            <a:extLst>
              <a:ext uri="{FF2B5EF4-FFF2-40B4-BE49-F238E27FC236}">
                <a16:creationId xmlns:a16="http://schemas.microsoft.com/office/drawing/2014/main" id="{647F0766-326B-2555-C51C-AA44D2329AA2}"/>
              </a:ext>
            </a:extLst>
          </p:cNvPr>
          <p:cNvSpPr>
            <a:spLocks noGrp="1" noChangeAspect="1"/>
          </p:cNvSpPr>
          <p:nvPr>
            <p:ph type="body" sz="quarter" idx="15" hasCustomPrompt="1"/>
          </p:nvPr>
        </p:nvSpPr>
        <p:spPr>
          <a:xfrm>
            <a:off x="795947" y="2872712"/>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65" name="!!VLAK_agenda wit">
            <a:extLst>
              <a:ext uri="{FF2B5EF4-FFF2-40B4-BE49-F238E27FC236}">
                <a16:creationId xmlns:a16="http://schemas.microsoft.com/office/drawing/2014/main" id="{EC068A77-4D91-CF2C-31C4-AD75CD836646}"/>
              </a:ext>
            </a:extLst>
          </p:cNvPr>
          <p:cNvSpPr>
            <a:spLocks noGrp="1"/>
          </p:cNvSpPr>
          <p:nvPr>
            <p:ph type="body" sz="quarter" idx="10" hasCustomPrompt="1"/>
          </p:nvPr>
        </p:nvSpPr>
        <p:spPr>
          <a:xfrm>
            <a:off x="636790" y="1514678"/>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71" name="!!VLAK_agenda oranje">
            <a:extLst>
              <a:ext uri="{FF2B5EF4-FFF2-40B4-BE49-F238E27FC236}">
                <a16:creationId xmlns:a16="http://schemas.microsoft.com/office/drawing/2014/main" id="{DC7579C9-E860-E02F-2B8D-4F7C03649BF6}"/>
              </a:ext>
            </a:extLst>
          </p:cNvPr>
          <p:cNvSpPr>
            <a:spLocks noGrp="1"/>
          </p:cNvSpPr>
          <p:nvPr>
            <p:ph type="body" sz="quarter" idx="12"/>
          </p:nvPr>
        </p:nvSpPr>
        <p:spPr>
          <a:xfrm>
            <a:off x="5628991" y="1512727"/>
            <a:ext cx="54000" cy="9072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sp>
        <p:nvSpPr>
          <p:cNvPr id="68" name="!!TXT_nummer">
            <a:extLst>
              <a:ext uri="{FF2B5EF4-FFF2-40B4-BE49-F238E27FC236}">
                <a16:creationId xmlns:a16="http://schemas.microsoft.com/office/drawing/2014/main" id="{3ADCF88B-4AAF-4BC1-FB59-E67D118D68D5}"/>
              </a:ext>
            </a:extLst>
          </p:cNvPr>
          <p:cNvSpPr>
            <a:spLocks noGrp="1" noChangeAspect="1"/>
          </p:cNvSpPr>
          <p:nvPr>
            <p:ph type="body" sz="quarter" idx="11" hasCustomPrompt="1"/>
          </p:nvPr>
        </p:nvSpPr>
        <p:spPr>
          <a:xfrm>
            <a:off x="795947" y="1744090"/>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11" name="Tijdelijke aanduiding voor voettekst 4">
            <a:extLst>
              <a:ext uri="{FF2B5EF4-FFF2-40B4-BE49-F238E27FC236}">
                <a16:creationId xmlns:a16="http://schemas.microsoft.com/office/drawing/2014/main" id="{54AC3A42-6D3F-3173-7D74-17289320AEF2}"/>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r>
              <a:rPr lang="en-GB" dirty="0"/>
              <a:t>AI for Water Resources Management </a:t>
            </a:r>
          </a:p>
        </p:txBody>
      </p:sp>
      <p:sp>
        <p:nvSpPr>
          <p:cNvPr id="12" name="Tijdelijke aanduiding voor dianummer 5">
            <a:extLst>
              <a:ext uri="{FF2B5EF4-FFF2-40B4-BE49-F238E27FC236}">
                <a16:creationId xmlns:a16="http://schemas.microsoft.com/office/drawing/2014/main" id="{C8491EAD-9DB7-CE07-6E06-312E3C9272B3}"/>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pic>
        <p:nvPicPr>
          <p:cNvPr id="7" name="Picture 6" descr="A water drop with a world map&#10;&#10;Description automatically generated">
            <a:extLst>
              <a:ext uri="{FF2B5EF4-FFF2-40B4-BE49-F238E27FC236}">
                <a16:creationId xmlns:a16="http://schemas.microsoft.com/office/drawing/2014/main" id="{432D6001-309C-A0E2-7B73-2AD664A438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724" y="6253157"/>
            <a:ext cx="1921070" cy="507871"/>
          </a:xfrm>
          <a:prstGeom prst="rect">
            <a:avLst/>
          </a:prstGeom>
        </p:spPr>
      </p:pic>
    </p:spTree>
    <p:extLst>
      <p:ext uri="{BB962C8B-B14F-4D97-AF65-F5344CB8AC3E}">
        <p14:creationId xmlns:p14="http://schemas.microsoft.com/office/powerpoint/2010/main" val="3580200612"/>
      </p:ext>
    </p:extLst>
  </p:cSld>
  <p:clrMapOvr>
    <a:masterClrMapping/>
  </p:clrMapOvr>
  <p:transition spd="med">
    <p:push dir="u"/>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_text slide + image">
    <p:spTree>
      <p:nvGrpSpPr>
        <p:cNvPr id="1" name=""/>
        <p:cNvGrpSpPr/>
        <p:nvPr/>
      </p:nvGrpSpPr>
      <p:grpSpPr>
        <a:xfrm>
          <a:off x="0" y="0"/>
          <a:ext cx="0" cy="0"/>
          <a:chOff x="0" y="0"/>
          <a:chExt cx="0" cy="0"/>
        </a:xfrm>
      </p:grpSpPr>
      <p:sp>
        <p:nvSpPr>
          <p:cNvPr id="35" name="!!VLAK_licht blauw">
            <a:extLst>
              <a:ext uri="{FF2B5EF4-FFF2-40B4-BE49-F238E27FC236}">
                <a16:creationId xmlns:a16="http://schemas.microsoft.com/office/drawing/2014/main" id="{DEDF8937-3A79-76B6-67FA-1B9CF7277B2A}"/>
              </a:ext>
            </a:extLst>
          </p:cNvPr>
          <p:cNvSpPr/>
          <p:nvPr userDrawn="1"/>
        </p:nvSpPr>
        <p:spPr>
          <a:xfrm>
            <a:off x="6134100" y="2225676"/>
            <a:ext cx="5794374" cy="3900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56" name="!!AFB_">
            <a:extLst>
              <a:ext uri="{FF2B5EF4-FFF2-40B4-BE49-F238E27FC236}">
                <a16:creationId xmlns:a16="http://schemas.microsoft.com/office/drawing/2014/main" id="{0273AA5A-8E04-EA1C-280E-8CA21C994469}"/>
              </a:ext>
            </a:extLst>
          </p:cNvPr>
          <p:cNvSpPr>
            <a:spLocks noGrp="1"/>
          </p:cNvSpPr>
          <p:nvPr>
            <p:ph type="pic" sz="quarter" idx="10" hasCustomPrompt="1"/>
          </p:nvPr>
        </p:nvSpPr>
        <p:spPr>
          <a:xfrm>
            <a:off x="263526" y="633416"/>
            <a:ext cx="4932362" cy="5492441"/>
          </a:xfrm>
          <a:solidFill>
            <a:schemeClr val="bg1">
              <a:lumMod val="95000"/>
            </a:schemeClr>
          </a:solidFill>
        </p:spPr>
        <p:txBody>
          <a:bodyPr tIns="2160000">
            <a:normAutofit/>
          </a:bodyPr>
          <a:lstStyle>
            <a:lvl1pPr marL="0" indent="0" algn="ctr">
              <a:buNone/>
              <a:defRPr sz="1800">
                <a:solidFill>
                  <a:schemeClr val="tx2"/>
                </a:solidFill>
              </a:defRPr>
            </a:lvl1pPr>
          </a:lstStyle>
          <a:p>
            <a:r>
              <a:rPr lang="en-GB" dirty="0"/>
              <a:t>Click the icon to add an image</a:t>
            </a:r>
          </a:p>
        </p:txBody>
      </p:sp>
      <p:sp>
        <p:nvSpPr>
          <p:cNvPr id="32" name="!!VLAK_oranje tit">
            <a:extLst>
              <a:ext uri="{FF2B5EF4-FFF2-40B4-BE49-F238E27FC236}">
                <a16:creationId xmlns:a16="http://schemas.microsoft.com/office/drawing/2014/main" id="{08102D60-7B85-B520-CED9-F06C87DD42FA}"/>
              </a:ext>
            </a:extLst>
          </p:cNvPr>
          <p:cNvSpPr/>
          <p:nvPr userDrawn="1"/>
        </p:nvSpPr>
        <p:spPr>
          <a:xfrm rot="10800000">
            <a:off x="5561412" y="620717"/>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6" name="Tijdelijke aanduiding voor inhoud 5">
            <a:extLst>
              <a:ext uri="{FF2B5EF4-FFF2-40B4-BE49-F238E27FC236}">
                <a16:creationId xmlns:a16="http://schemas.microsoft.com/office/drawing/2014/main" id="{F6983303-626B-48E5-0505-EC231DB6D27B}"/>
              </a:ext>
            </a:extLst>
          </p:cNvPr>
          <p:cNvSpPr>
            <a:spLocks noGrp="1"/>
          </p:cNvSpPr>
          <p:nvPr>
            <p:ph sz="quarter" idx="11" hasCustomPrompt="1"/>
          </p:nvPr>
        </p:nvSpPr>
        <p:spPr>
          <a:xfrm>
            <a:off x="6134101" y="2225676"/>
            <a:ext cx="5794373" cy="3903662"/>
          </a:xfrm>
        </p:spPr>
        <p:txBody>
          <a:bodyPr tIns="180000" bIns="180000"/>
          <a:lstStyle>
            <a:lvl1pPr>
              <a:defRPr/>
            </a:lvl1pPr>
            <a:lvl2pPr>
              <a:defRPr/>
            </a:lvl2pPr>
            <a:lvl3pPr>
              <a:defRPr/>
            </a:lvl3pPr>
            <a:lvl4pPr>
              <a:defRPr/>
            </a:lvl4pPr>
            <a:lvl5pPr>
              <a:defRPr/>
            </a:lvl5pPr>
          </a:lstStyle>
          <a:p>
            <a:pPr lvl="0"/>
            <a:r>
              <a:rPr lang="en-GB" dirty="0"/>
              <a:t>Click to edit the text style of the model</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ijdelijke aanduiding voor titel 1">
            <a:extLst>
              <a:ext uri="{FF2B5EF4-FFF2-40B4-BE49-F238E27FC236}">
                <a16:creationId xmlns:a16="http://schemas.microsoft.com/office/drawing/2014/main" id="{D7A0FAF3-4AA5-E374-0096-BE048A2ACF30}"/>
              </a:ext>
            </a:extLst>
          </p:cNvPr>
          <p:cNvSpPr>
            <a:spLocks noGrp="1"/>
          </p:cNvSpPr>
          <p:nvPr>
            <p:ph type="title" hasCustomPrompt="1"/>
          </p:nvPr>
        </p:nvSpPr>
        <p:spPr>
          <a:xfrm>
            <a:off x="5994400" y="530225"/>
            <a:ext cx="5934074" cy="1325563"/>
          </a:xfrm>
          <a:prstGeom prst="rect">
            <a:avLst/>
          </a:prstGeom>
        </p:spPr>
        <p:txBody>
          <a:bodyPr vert="horz" lIns="91440" tIns="45720" rIns="91440" bIns="45720" rtlCol="0" anchor="ctr">
            <a:normAutofit/>
          </a:bodyPr>
          <a:lstStyle>
            <a:lvl1pPr>
              <a:defRPr/>
            </a:lvl1pPr>
          </a:lstStyle>
          <a:p>
            <a:r>
              <a:rPr lang="en-GB" dirty="0"/>
              <a:t>CLICK TO </a:t>
            </a:r>
            <a:br>
              <a:rPr lang="en-GB" dirty="0"/>
            </a:br>
            <a:r>
              <a:rPr lang="en-GB" dirty="0"/>
              <a:t>EDIT STYLE</a:t>
            </a:r>
          </a:p>
        </p:txBody>
      </p:sp>
      <p:sp>
        <p:nvSpPr>
          <p:cNvPr id="4" name="Tijdelijke aanduiding voor voettekst 4">
            <a:extLst>
              <a:ext uri="{FF2B5EF4-FFF2-40B4-BE49-F238E27FC236}">
                <a16:creationId xmlns:a16="http://schemas.microsoft.com/office/drawing/2014/main" id="{AA1ABE66-3B2E-E8B9-DCAE-9B2B06FA5AEC}"/>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r>
              <a:rPr lang="en-GB" dirty="0"/>
              <a:t>AI for Water Resources Management </a:t>
            </a:r>
          </a:p>
        </p:txBody>
      </p:sp>
      <p:sp>
        <p:nvSpPr>
          <p:cNvPr id="7" name="Tijdelijke aanduiding voor dianummer 5">
            <a:extLst>
              <a:ext uri="{FF2B5EF4-FFF2-40B4-BE49-F238E27FC236}">
                <a16:creationId xmlns:a16="http://schemas.microsoft.com/office/drawing/2014/main" id="{166D09FF-ECFE-B55E-0611-5DD32F15A745}"/>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pic>
        <p:nvPicPr>
          <p:cNvPr id="2" name="Picture 1" descr="A water drop with a world map&#10;&#10;Description automatically generated">
            <a:extLst>
              <a:ext uri="{FF2B5EF4-FFF2-40B4-BE49-F238E27FC236}">
                <a16:creationId xmlns:a16="http://schemas.microsoft.com/office/drawing/2014/main" id="{109E99AE-074D-C9EE-E12B-6CAF41F7F2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724" y="6253157"/>
            <a:ext cx="1921070" cy="507871"/>
          </a:xfrm>
          <a:prstGeom prst="rect">
            <a:avLst/>
          </a:prstGeom>
        </p:spPr>
      </p:pic>
    </p:spTree>
    <p:extLst>
      <p:ext uri="{BB962C8B-B14F-4D97-AF65-F5344CB8AC3E}">
        <p14:creationId xmlns:p14="http://schemas.microsoft.com/office/powerpoint/2010/main" val="425919738"/>
      </p:ext>
    </p:extLst>
  </p:cSld>
  <p:clrMapOvr>
    <a:masterClrMapping/>
  </p:clrMapOvr>
  <p:transition spd="med">
    <p:wipe dir="r"/>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_content slide">
    <p:spTree>
      <p:nvGrpSpPr>
        <p:cNvPr id="1" name=""/>
        <p:cNvGrpSpPr/>
        <p:nvPr/>
      </p:nvGrpSpPr>
      <p:grpSpPr>
        <a:xfrm>
          <a:off x="0" y="0"/>
          <a:ext cx="0" cy="0"/>
          <a:chOff x="0" y="0"/>
          <a:chExt cx="0" cy="0"/>
        </a:xfrm>
      </p:grpSpPr>
      <p:sp>
        <p:nvSpPr>
          <p:cNvPr id="35" name="!!VLAK_licht blauw">
            <a:extLst>
              <a:ext uri="{FF2B5EF4-FFF2-40B4-BE49-F238E27FC236}">
                <a16:creationId xmlns:a16="http://schemas.microsoft.com/office/drawing/2014/main" id="{DEDF8937-3A79-76B6-67FA-1B9CF7277B2A}"/>
              </a:ext>
            </a:extLst>
          </p:cNvPr>
          <p:cNvSpPr/>
          <p:nvPr userDrawn="1"/>
        </p:nvSpPr>
        <p:spPr>
          <a:xfrm>
            <a:off x="635000" y="1785939"/>
            <a:ext cx="10933113" cy="43068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2" name="!!VLAK_oranje tit">
            <a:extLst>
              <a:ext uri="{FF2B5EF4-FFF2-40B4-BE49-F238E27FC236}">
                <a16:creationId xmlns:a16="http://schemas.microsoft.com/office/drawing/2014/main" id="{97174ACE-CBB9-841E-2E2C-11D9F3297F5D}"/>
              </a:ext>
            </a:extLst>
          </p:cNvPr>
          <p:cNvSpPr/>
          <p:nvPr userDrawn="1"/>
        </p:nvSpPr>
        <p:spPr>
          <a:xfrm rot="10800000">
            <a:off x="0" y="617411"/>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7" name="Tijdelijke aanduiding voor titel 1">
            <a:extLst>
              <a:ext uri="{FF2B5EF4-FFF2-40B4-BE49-F238E27FC236}">
                <a16:creationId xmlns:a16="http://schemas.microsoft.com/office/drawing/2014/main" id="{6ACB7826-3DA6-0B23-B91F-64ADFD75ECD4}"/>
              </a:ext>
            </a:extLst>
          </p:cNvPr>
          <p:cNvSpPr>
            <a:spLocks noGrp="1"/>
          </p:cNvSpPr>
          <p:nvPr>
            <p:ph type="title" hasCustomPrompt="1"/>
          </p:nvPr>
        </p:nvSpPr>
        <p:spPr>
          <a:xfrm>
            <a:off x="495299" y="225425"/>
            <a:ext cx="11072813" cy="1325563"/>
          </a:xfrm>
          <a:prstGeom prst="rect">
            <a:avLst/>
          </a:prstGeom>
        </p:spPr>
        <p:txBody>
          <a:bodyPr vert="horz" lIns="91440" tIns="45720" rIns="91440" bIns="45720" rtlCol="0" anchor="ctr">
            <a:normAutofit/>
          </a:bodyPr>
          <a:lstStyle>
            <a:lvl1pPr>
              <a:defRPr/>
            </a:lvl1pPr>
          </a:lstStyle>
          <a:p>
            <a:r>
              <a:rPr lang="en-GB" dirty="0"/>
              <a:t>CLICK TO EDIT STYLE</a:t>
            </a:r>
          </a:p>
        </p:txBody>
      </p:sp>
      <p:sp>
        <p:nvSpPr>
          <p:cNvPr id="8" name="Tijdelijke aanduiding voor voettekst 4">
            <a:extLst>
              <a:ext uri="{FF2B5EF4-FFF2-40B4-BE49-F238E27FC236}">
                <a16:creationId xmlns:a16="http://schemas.microsoft.com/office/drawing/2014/main" id="{B150D9F5-3A0C-3FB4-1201-92934E6E4ECD}"/>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r>
              <a:rPr lang="en-GB" dirty="0"/>
              <a:t>AI for Water Resources Management </a:t>
            </a:r>
          </a:p>
        </p:txBody>
      </p:sp>
      <p:sp>
        <p:nvSpPr>
          <p:cNvPr id="11" name="Tijdelijke aanduiding voor dianummer 5">
            <a:extLst>
              <a:ext uri="{FF2B5EF4-FFF2-40B4-BE49-F238E27FC236}">
                <a16:creationId xmlns:a16="http://schemas.microsoft.com/office/drawing/2014/main" id="{46EE8F5D-4737-65B1-72D0-1E1A6D9F9553}"/>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pic>
        <p:nvPicPr>
          <p:cNvPr id="3" name="Picture 2" descr="A water drop with a world map&#10;&#10;Description automatically generated">
            <a:extLst>
              <a:ext uri="{FF2B5EF4-FFF2-40B4-BE49-F238E27FC236}">
                <a16:creationId xmlns:a16="http://schemas.microsoft.com/office/drawing/2014/main" id="{63A562D0-174E-891C-F2C8-5AC5BF878B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724" y="6253157"/>
            <a:ext cx="1921070" cy="507871"/>
          </a:xfrm>
          <a:prstGeom prst="rect">
            <a:avLst/>
          </a:prstGeom>
        </p:spPr>
      </p:pic>
    </p:spTree>
    <p:extLst>
      <p:ext uri="{BB962C8B-B14F-4D97-AF65-F5344CB8AC3E}">
        <p14:creationId xmlns:p14="http://schemas.microsoft.com/office/powerpoint/2010/main" val="473724673"/>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_text slide 2x">
    <p:spTree>
      <p:nvGrpSpPr>
        <p:cNvPr id="1" name=""/>
        <p:cNvGrpSpPr/>
        <p:nvPr/>
      </p:nvGrpSpPr>
      <p:grpSpPr>
        <a:xfrm>
          <a:off x="0" y="0"/>
          <a:ext cx="0" cy="0"/>
          <a:chOff x="0" y="0"/>
          <a:chExt cx="0" cy="0"/>
        </a:xfrm>
      </p:grpSpPr>
      <p:sp>
        <p:nvSpPr>
          <p:cNvPr id="12" name="!!VLAK_blauw">
            <a:extLst>
              <a:ext uri="{FF2B5EF4-FFF2-40B4-BE49-F238E27FC236}">
                <a16:creationId xmlns:a16="http://schemas.microsoft.com/office/drawing/2014/main" id="{A1A746CB-57DA-3F64-1681-A84530AA3C02}"/>
              </a:ext>
            </a:extLst>
          </p:cNvPr>
          <p:cNvSpPr/>
          <p:nvPr userDrawn="1"/>
        </p:nvSpPr>
        <p:spPr>
          <a:xfrm>
            <a:off x="7573280" y="-1"/>
            <a:ext cx="4625070" cy="6127753"/>
          </a:xfrm>
          <a:custGeom>
            <a:avLst/>
            <a:gdLst>
              <a:gd name="connsiteX0" fmla="*/ 0 w 4618720"/>
              <a:gd name="connsiteY0" fmla="*/ 0 h 6858003"/>
              <a:gd name="connsiteX1" fmla="*/ 4618720 w 4618720"/>
              <a:gd name="connsiteY1" fmla="*/ 0 h 6858003"/>
              <a:gd name="connsiteX2" fmla="*/ 4618720 w 4618720"/>
              <a:gd name="connsiteY2" fmla="*/ 6858003 h 6858003"/>
              <a:gd name="connsiteX3" fmla="*/ 2788516 w 4618720"/>
              <a:gd name="connsiteY3" fmla="*/ 6858003 h 6858003"/>
              <a:gd name="connsiteX4" fmla="*/ 0 w 4618720"/>
              <a:gd name="connsiteY4" fmla="*/ 0 h 6858003"/>
              <a:gd name="connsiteX0" fmla="*/ 0 w 4618720"/>
              <a:gd name="connsiteY0" fmla="*/ 0 h 6858003"/>
              <a:gd name="connsiteX1" fmla="*/ 4618720 w 4618720"/>
              <a:gd name="connsiteY1" fmla="*/ 0 h 6858003"/>
              <a:gd name="connsiteX2" fmla="*/ 4618720 w 4618720"/>
              <a:gd name="connsiteY2" fmla="*/ 6184903 h 6858003"/>
              <a:gd name="connsiteX3" fmla="*/ 2788516 w 4618720"/>
              <a:gd name="connsiteY3" fmla="*/ 6858003 h 6858003"/>
              <a:gd name="connsiteX4" fmla="*/ 0 w 4618720"/>
              <a:gd name="connsiteY4" fmla="*/ 0 h 6858003"/>
              <a:gd name="connsiteX0" fmla="*/ 0 w 4618720"/>
              <a:gd name="connsiteY0" fmla="*/ 0 h 6184903"/>
              <a:gd name="connsiteX1" fmla="*/ 4618720 w 4618720"/>
              <a:gd name="connsiteY1" fmla="*/ 0 h 6184903"/>
              <a:gd name="connsiteX2" fmla="*/ 4618720 w 4618720"/>
              <a:gd name="connsiteY2" fmla="*/ 6184903 h 6184903"/>
              <a:gd name="connsiteX3" fmla="*/ 2496416 w 4618720"/>
              <a:gd name="connsiteY3" fmla="*/ 6146803 h 6184903"/>
              <a:gd name="connsiteX4" fmla="*/ 0 w 4618720"/>
              <a:gd name="connsiteY4" fmla="*/ 0 h 6184903"/>
              <a:gd name="connsiteX0" fmla="*/ 0 w 4631420"/>
              <a:gd name="connsiteY0" fmla="*/ 0 h 6146803"/>
              <a:gd name="connsiteX1" fmla="*/ 4618720 w 4631420"/>
              <a:gd name="connsiteY1" fmla="*/ 0 h 6146803"/>
              <a:gd name="connsiteX2" fmla="*/ 4631420 w 4631420"/>
              <a:gd name="connsiteY2" fmla="*/ 6134103 h 6146803"/>
              <a:gd name="connsiteX3" fmla="*/ 2496416 w 4631420"/>
              <a:gd name="connsiteY3" fmla="*/ 6146803 h 6146803"/>
              <a:gd name="connsiteX4" fmla="*/ 0 w 4631420"/>
              <a:gd name="connsiteY4" fmla="*/ 0 h 6146803"/>
              <a:gd name="connsiteX0" fmla="*/ 0 w 4631420"/>
              <a:gd name="connsiteY0" fmla="*/ 0 h 6146803"/>
              <a:gd name="connsiteX1" fmla="*/ 4618720 w 4631420"/>
              <a:gd name="connsiteY1" fmla="*/ 0 h 6146803"/>
              <a:gd name="connsiteX2" fmla="*/ 4631420 w 4631420"/>
              <a:gd name="connsiteY2" fmla="*/ 6127753 h 6146803"/>
              <a:gd name="connsiteX3" fmla="*/ 2496416 w 4631420"/>
              <a:gd name="connsiteY3" fmla="*/ 6146803 h 6146803"/>
              <a:gd name="connsiteX4" fmla="*/ 0 w 4631420"/>
              <a:gd name="connsiteY4" fmla="*/ 0 h 6146803"/>
              <a:gd name="connsiteX0" fmla="*/ 0 w 4625070"/>
              <a:gd name="connsiteY0" fmla="*/ 0 h 6146803"/>
              <a:gd name="connsiteX1" fmla="*/ 4618720 w 4625070"/>
              <a:gd name="connsiteY1" fmla="*/ 0 h 6146803"/>
              <a:gd name="connsiteX2" fmla="*/ 4625070 w 4625070"/>
              <a:gd name="connsiteY2" fmla="*/ 6127753 h 6146803"/>
              <a:gd name="connsiteX3" fmla="*/ 2496416 w 4625070"/>
              <a:gd name="connsiteY3" fmla="*/ 6146803 h 6146803"/>
              <a:gd name="connsiteX4" fmla="*/ 0 w 4625070"/>
              <a:gd name="connsiteY4" fmla="*/ 0 h 614680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070" h="6127753">
                <a:moveTo>
                  <a:pt x="0" y="0"/>
                </a:moveTo>
                <a:lnTo>
                  <a:pt x="4618720" y="0"/>
                </a:lnTo>
                <a:cubicBezTo>
                  <a:pt x="4622953" y="2044701"/>
                  <a:pt x="4620837" y="4083052"/>
                  <a:pt x="4625070" y="6127753"/>
                </a:cubicBezTo>
                <a:lnTo>
                  <a:pt x="2490066" y="61277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5" name="!!VLAK_licht blauw">
            <a:extLst>
              <a:ext uri="{FF2B5EF4-FFF2-40B4-BE49-F238E27FC236}">
                <a16:creationId xmlns:a16="http://schemas.microsoft.com/office/drawing/2014/main" id="{DEDF8937-3A79-76B6-67FA-1B9CF7277B2A}"/>
              </a:ext>
            </a:extLst>
          </p:cNvPr>
          <p:cNvSpPr/>
          <p:nvPr userDrawn="1"/>
        </p:nvSpPr>
        <p:spPr>
          <a:xfrm>
            <a:off x="636188" y="2024063"/>
            <a:ext cx="5794374" cy="41017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32" name="!!VLAK_oranje tit">
            <a:extLst>
              <a:ext uri="{FF2B5EF4-FFF2-40B4-BE49-F238E27FC236}">
                <a16:creationId xmlns:a16="http://schemas.microsoft.com/office/drawing/2014/main" id="{08102D60-7B85-B520-CED9-F06C87DD42FA}"/>
              </a:ext>
            </a:extLst>
          </p:cNvPr>
          <p:cNvSpPr/>
          <p:nvPr userDrawn="1"/>
        </p:nvSpPr>
        <p:spPr>
          <a:xfrm rot="10800000">
            <a:off x="0" y="620717"/>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3" name="!!VLAK_licht blauw">
            <a:extLst>
              <a:ext uri="{FF2B5EF4-FFF2-40B4-BE49-F238E27FC236}">
                <a16:creationId xmlns:a16="http://schemas.microsoft.com/office/drawing/2014/main" id="{E0C79CB0-5032-A906-94EF-E059106C3C8F}"/>
              </a:ext>
            </a:extLst>
          </p:cNvPr>
          <p:cNvSpPr/>
          <p:nvPr userDrawn="1"/>
        </p:nvSpPr>
        <p:spPr>
          <a:xfrm>
            <a:off x="6816724" y="2024062"/>
            <a:ext cx="4751389" cy="41036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11" name="Tijdelijke aanduiding voor titel 1">
            <a:extLst>
              <a:ext uri="{FF2B5EF4-FFF2-40B4-BE49-F238E27FC236}">
                <a16:creationId xmlns:a16="http://schemas.microsoft.com/office/drawing/2014/main" id="{55C80F1A-52DB-5CCA-FC04-849269305F38}"/>
              </a:ext>
            </a:extLst>
          </p:cNvPr>
          <p:cNvSpPr>
            <a:spLocks noGrp="1"/>
          </p:cNvSpPr>
          <p:nvPr>
            <p:ph type="title" hasCustomPrompt="1"/>
          </p:nvPr>
        </p:nvSpPr>
        <p:spPr>
          <a:xfrm>
            <a:off x="495301" y="530225"/>
            <a:ext cx="7077980" cy="1325563"/>
          </a:xfrm>
          <a:prstGeom prst="rect">
            <a:avLst/>
          </a:prstGeom>
        </p:spPr>
        <p:txBody>
          <a:bodyPr vert="horz" lIns="91440" tIns="45720" rIns="91440" bIns="45720" rtlCol="0" anchor="ctr">
            <a:normAutofit/>
          </a:bodyPr>
          <a:lstStyle>
            <a:lvl1pPr>
              <a:defRPr/>
            </a:lvl1pPr>
          </a:lstStyle>
          <a:p>
            <a:r>
              <a:rPr lang="en-GB" dirty="0"/>
              <a:t>CLICK TO EDIT STYLE</a:t>
            </a:r>
          </a:p>
        </p:txBody>
      </p:sp>
      <p:sp>
        <p:nvSpPr>
          <p:cNvPr id="8" name="Tijdelijke aanduiding voor voettekst 4">
            <a:extLst>
              <a:ext uri="{FF2B5EF4-FFF2-40B4-BE49-F238E27FC236}">
                <a16:creationId xmlns:a16="http://schemas.microsoft.com/office/drawing/2014/main" id="{72D0DBB3-B581-5E70-30C0-FF4BA4C4856D}"/>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r>
              <a:rPr lang="en-GB" dirty="0"/>
              <a:t>AI for Water Resources Management </a:t>
            </a:r>
          </a:p>
        </p:txBody>
      </p:sp>
      <p:sp>
        <p:nvSpPr>
          <p:cNvPr id="9" name="Tijdelijke aanduiding voor dianummer 5">
            <a:extLst>
              <a:ext uri="{FF2B5EF4-FFF2-40B4-BE49-F238E27FC236}">
                <a16:creationId xmlns:a16="http://schemas.microsoft.com/office/drawing/2014/main" id="{0589112F-5CA1-48E2-BD4D-8A53649E0B9D}"/>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
        <p:nvSpPr>
          <p:cNvPr id="13" name="Tijdelijke aanduiding voor inhoud 5">
            <a:extLst>
              <a:ext uri="{FF2B5EF4-FFF2-40B4-BE49-F238E27FC236}">
                <a16:creationId xmlns:a16="http://schemas.microsoft.com/office/drawing/2014/main" id="{2F6263AE-FB40-C528-67AA-D7DE26699A00}"/>
              </a:ext>
            </a:extLst>
          </p:cNvPr>
          <p:cNvSpPr>
            <a:spLocks noGrp="1"/>
          </p:cNvSpPr>
          <p:nvPr>
            <p:ph sz="quarter" idx="12" hasCustomPrompt="1"/>
          </p:nvPr>
        </p:nvSpPr>
        <p:spPr>
          <a:xfrm>
            <a:off x="6816726" y="2024062"/>
            <a:ext cx="4751388" cy="4103690"/>
          </a:xfrm>
        </p:spPr>
        <p:txBody>
          <a:bodyPr tIns="180000" bIns="180000"/>
          <a:lstStyle/>
          <a:p>
            <a:pPr lvl="0"/>
            <a:r>
              <a:rPr lang="en-GB" dirty="0"/>
              <a:t>Click to edit the text style of the model</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4" name="Tijdelijke aanduiding voor inhoud 5">
            <a:extLst>
              <a:ext uri="{FF2B5EF4-FFF2-40B4-BE49-F238E27FC236}">
                <a16:creationId xmlns:a16="http://schemas.microsoft.com/office/drawing/2014/main" id="{A243D93F-A7A2-8BBF-3BFB-290476F9AE88}"/>
              </a:ext>
            </a:extLst>
          </p:cNvPr>
          <p:cNvSpPr>
            <a:spLocks noGrp="1"/>
          </p:cNvSpPr>
          <p:nvPr>
            <p:ph sz="quarter" idx="11" hasCustomPrompt="1"/>
          </p:nvPr>
        </p:nvSpPr>
        <p:spPr>
          <a:xfrm>
            <a:off x="636189" y="2024064"/>
            <a:ext cx="5794373" cy="4101792"/>
          </a:xfrm>
        </p:spPr>
        <p:txBody>
          <a:bodyPr tIns="180000" bIns="180000"/>
          <a:lstStyle/>
          <a:p>
            <a:pPr lvl="0"/>
            <a:r>
              <a:rPr lang="en-GB" dirty="0"/>
              <a:t>Click to edit the text style of the model</a:t>
            </a:r>
          </a:p>
          <a:p>
            <a:pPr lvl="1"/>
            <a:r>
              <a:rPr lang="en-GB" dirty="0"/>
              <a:t>Second level</a:t>
            </a:r>
          </a:p>
          <a:p>
            <a:pPr lvl="2"/>
            <a:r>
              <a:rPr lang="en-GB" dirty="0"/>
              <a:t>Third level</a:t>
            </a:r>
          </a:p>
          <a:p>
            <a:pPr lvl="3"/>
            <a:r>
              <a:rPr lang="en-GB" dirty="0"/>
              <a:t>Fourth level</a:t>
            </a:r>
          </a:p>
          <a:p>
            <a:pPr lvl="4"/>
            <a:r>
              <a:rPr lang="en-GB" dirty="0"/>
              <a:t>Fifth level</a:t>
            </a:r>
          </a:p>
          <a:p>
            <a:pPr lvl="4"/>
            <a:r>
              <a:rPr lang="en-GB" dirty="0" err="1"/>
              <a:t>Vijfde</a:t>
            </a:r>
            <a:r>
              <a:rPr lang="en-GB" dirty="0"/>
              <a:t> </a:t>
            </a:r>
            <a:r>
              <a:rPr lang="en-GB" dirty="0" err="1"/>
              <a:t>niveau</a:t>
            </a:r>
            <a:endParaRPr lang="en-GB" dirty="0"/>
          </a:p>
        </p:txBody>
      </p:sp>
      <p:pic>
        <p:nvPicPr>
          <p:cNvPr id="2" name="Picture 1" descr="A water drop with a world map&#10;&#10;Description automatically generated">
            <a:extLst>
              <a:ext uri="{FF2B5EF4-FFF2-40B4-BE49-F238E27FC236}">
                <a16:creationId xmlns:a16="http://schemas.microsoft.com/office/drawing/2014/main" id="{E295F48E-EB3B-EBCF-C9EF-7627520CFE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724" y="6253157"/>
            <a:ext cx="1921070" cy="507871"/>
          </a:xfrm>
          <a:prstGeom prst="rect">
            <a:avLst/>
          </a:prstGeom>
        </p:spPr>
      </p:pic>
    </p:spTree>
    <p:extLst>
      <p:ext uri="{BB962C8B-B14F-4D97-AF65-F5344CB8AC3E}">
        <p14:creationId xmlns:p14="http://schemas.microsoft.com/office/powerpoint/2010/main" val="3221008230"/>
      </p:ext>
    </p:extLst>
  </p:cSld>
  <p:clrMapOvr>
    <a:masterClrMapping/>
  </p:clrMapOvr>
  <p:transition spd="med">
    <p:wipe dir="r"/>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_enumeration">
    <p:spTree>
      <p:nvGrpSpPr>
        <p:cNvPr id="1" name=""/>
        <p:cNvGrpSpPr/>
        <p:nvPr/>
      </p:nvGrpSpPr>
      <p:grpSpPr>
        <a:xfrm>
          <a:off x="0" y="0"/>
          <a:ext cx="0" cy="0"/>
          <a:chOff x="0" y="0"/>
          <a:chExt cx="0" cy="0"/>
        </a:xfrm>
      </p:grpSpPr>
      <p:sp>
        <p:nvSpPr>
          <p:cNvPr id="50" name="!!AFB_">
            <a:extLst>
              <a:ext uri="{FF2B5EF4-FFF2-40B4-BE49-F238E27FC236}">
                <a16:creationId xmlns:a16="http://schemas.microsoft.com/office/drawing/2014/main" id="{A7624D81-4CF7-D0B8-C555-7D23A95E27DD}"/>
              </a:ext>
            </a:extLst>
          </p:cNvPr>
          <p:cNvSpPr>
            <a:spLocks noGrp="1"/>
          </p:cNvSpPr>
          <p:nvPr>
            <p:ph type="pic" sz="quarter" idx="14" hasCustomPrompt="1"/>
          </p:nvPr>
        </p:nvSpPr>
        <p:spPr>
          <a:xfrm>
            <a:off x="8179875" y="620713"/>
            <a:ext cx="3607000" cy="5089673"/>
          </a:xfrm>
          <a:solidFill>
            <a:schemeClr val="bg1">
              <a:lumMod val="95000"/>
            </a:schemeClr>
          </a:solidFill>
        </p:spPr>
        <p:txBody>
          <a:bodyPr tIns="1800000">
            <a:normAutofit/>
          </a:bodyPr>
          <a:lstStyle>
            <a:lvl1pPr marL="0" indent="0" algn="ctr">
              <a:buNone/>
              <a:defRPr sz="1800">
                <a:solidFill>
                  <a:schemeClr val="tx2"/>
                </a:solidFill>
              </a:defRPr>
            </a:lvl1pPr>
          </a:lstStyle>
          <a:p>
            <a:r>
              <a:rPr lang="en-GB" dirty="0"/>
              <a:t>Click the icon to add an image</a:t>
            </a:r>
          </a:p>
        </p:txBody>
      </p:sp>
      <p:sp>
        <p:nvSpPr>
          <p:cNvPr id="59" name="!!VLAK_text">
            <a:extLst>
              <a:ext uri="{FF2B5EF4-FFF2-40B4-BE49-F238E27FC236}">
                <a16:creationId xmlns:a16="http://schemas.microsoft.com/office/drawing/2014/main" id="{BC4CDCF5-6D63-CDFC-0F4D-E8FB3EE7EC7F}"/>
              </a:ext>
            </a:extLst>
          </p:cNvPr>
          <p:cNvSpPr>
            <a:spLocks noGrp="1"/>
          </p:cNvSpPr>
          <p:nvPr>
            <p:ph type="body" sz="quarter" idx="22" hasCustomPrompt="1"/>
          </p:nvPr>
        </p:nvSpPr>
        <p:spPr>
          <a:xfrm>
            <a:off x="630253" y="4990386"/>
            <a:ext cx="7241596" cy="720000"/>
          </a:xfrm>
          <a:solidFill>
            <a:schemeClr val="bg1"/>
          </a:solidFill>
          <a:effectLst>
            <a:outerShdw blurRad="50800" dist="38100" dir="2700000" algn="tl" rotWithShape="0">
              <a:prstClr val="black">
                <a:alpha val="40000"/>
              </a:prstClr>
            </a:outerShdw>
          </a:effectLst>
        </p:spPr>
        <p:txBody>
          <a:bodyPr lIns="720000" tIns="108000" rIns="0" bIns="0" anchor="t">
            <a:normAutofit/>
          </a:bodyPr>
          <a:lstStyle>
            <a:lvl1pPr marL="0" indent="0">
              <a:buNone/>
              <a:defRPr sz="2000">
                <a:solidFill>
                  <a:schemeClr val="tx1"/>
                </a:solidFill>
              </a:defRPr>
            </a:lvl1pPr>
          </a:lstStyle>
          <a:p>
            <a:pPr lvl="0"/>
            <a:r>
              <a:rPr lang="en-GB" dirty="0"/>
              <a:t>Click to edit the text style of the model</a:t>
            </a:r>
          </a:p>
        </p:txBody>
      </p:sp>
      <p:sp>
        <p:nvSpPr>
          <p:cNvPr id="60" name="!!VLAK_oranje tekst">
            <a:extLst>
              <a:ext uri="{FF2B5EF4-FFF2-40B4-BE49-F238E27FC236}">
                <a16:creationId xmlns:a16="http://schemas.microsoft.com/office/drawing/2014/main" id="{BEAF1DE2-0326-2904-803A-0AD74217A9C8}"/>
              </a:ext>
            </a:extLst>
          </p:cNvPr>
          <p:cNvSpPr>
            <a:spLocks noGrp="1"/>
          </p:cNvSpPr>
          <p:nvPr>
            <p:ph type="body" sz="quarter" idx="23"/>
          </p:nvPr>
        </p:nvSpPr>
        <p:spPr>
          <a:xfrm>
            <a:off x="7817849" y="4982534"/>
            <a:ext cx="36000" cy="7200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sp>
        <p:nvSpPr>
          <p:cNvPr id="61" name="!!VLAK_oranje klein">
            <a:extLst>
              <a:ext uri="{FF2B5EF4-FFF2-40B4-BE49-F238E27FC236}">
                <a16:creationId xmlns:a16="http://schemas.microsoft.com/office/drawing/2014/main" id="{6225743D-F7AA-70DE-35D3-EE6A2038711C}"/>
              </a:ext>
            </a:extLst>
          </p:cNvPr>
          <p:cNvSpPr>
            <a:spLocks noGrp="1"/>
          </p:cNvSpPr>
          <p:nvPr>
            <p:ph type="body" sz="quarter" idx="24"/>
          </p:nvPr>
        </p:nvSpPr>
        <p:spPr>
          <a:xfrm>
            <a:off x="978935" y="5122761"/>
            <a:ext cx="180000" cy="468000"/>
          </a:xfrm>
          <a:blipFill>
            <a:blip r:embed="rId2">
              <a:extLst>
                <a:ext uri="{96DAC541-7B7A-43D3-8B79-37D633B846F1}">
                  <asvg:svgBlip xmlns:asvg="http://schemas.microsoft.com/office/drawing/2016/SVG/main" r:embed="rId3"/>
                </a:ext>
              </a:extLst>
            </a:blip>
            <a:stretch>
              <a:fillRect t="3070" b="3070"/>
            </a:stretch>
          </a:blipFill>
        </p:spPr>
        <p:txBody>
          <a:bodyPr>
            <a:normAutofit/>
          </a:bodyPr>
          <a:lstStyle>
            <a:lvl1pPr marL="0" indent="0">
              <a:buNone/>
              <a:defRPr sz="500">
                <a:solidFill>
                  <a:schemeClr val="bg1">
                    <a:alpha val="0"/>
                  </a:schemeClr>
                </a:solidFill>
              </a:defRPr>
            </a:lvl1pPr>
          </a:lstStyle>
          <a:p>
            <a:pPr lvl="0"/>
            <a:r>
              <a:rPr lang="en-GB"/>
              <a:t>Click to edit Master text styles</a:t>
            </a:r>
          </a:p>
        </p:txBody>
      </p:sp>
      <p:sp>
        <p:nvSpPr>
          <p:cNvPr id="56" name="!!VLAK_text">
            <a:extLst>
              <a:ext uri="{FF2B5EF4-FFF2-40B4-BE49-F238E27FC236}">
                <a16:creationId xmlns:a16="http://schemas.microsoft.com/office/drawing/2014/main" id="{42998348-65D5-C026-663D-6EE062459FB4}"/>
              </a:ext>
            </a:extLst>
          </p:cNvPr>
          <p:cNvSpPr>
            <a:spLocks noGrp="1"/>
          </p:cNvSpPr>
          <p:nvPr>
            <p:ph type="body" sz="quarter" idx="19" hasCustomPrompt="1"/>
          </p:nvPr>
        </p:nvSpPr>
        <p:spPr>
          <a:xfrm>
            <a:off x="630253" y="4095467"/>
            <a:ext cx="7241596" cy="720000"/>
          </a:xfrm>
          <a:solidFill>
            <a:schemeClr val="bg1"/>
          </a:solidFill>
          <a:effectLst>
            <a:outerShdw blurRad="50800" dist="38100" dir="2700000" algn="tl" rotWithShape="0">
              <a:prstClr val="black">
                <a:alpha val="40000"/>
              </a:prstClr>
            </a:outerShdw>
          </a:effectLst>
        </p:spPr>
        <p:txBody>
          <a:bodyPr lIns="720000" tIns="108000" rIns="0" bIns="0" anchor="t">
            <a:normAutofit/>
          </a:bodyPr>
          <a:lstStyle>
            <a:lvl1pPr marL="0" indent="0">
              <a:buNone/>
              <a:defRPr sz="2000">
                <a:solidFill>
                  <a:schemeClr val="tx1"/>
                </a:solidFill>
              </a:defRPr>
            </a:lvl1pPr>
          </a:lstStyle>
          <a:p>
            <a:pPr lvl="0"/>
            <a:r>
              <a:rPr lang="en-GB" dirty="0"/>
              <a:t>Click to edit the text style of the model</a:t>
            </a:r>
          </a:p>
        </p:txBody>
      </p:sp>
      <p:sp>
        <p:nvSpPr>
          <p:cNvPr id="57" name="!!VLAK_oranje tekst">
            <a:extLst>
              <a:ext uri="{FF2B5EF4-FFF2-40B4-BE49-F238E27FC236}">
                <a16:creationId xmlns:a16="http://schemas.microsoft.com/office/drawing/2014/main" id="{1F69142C-C756-9EF3-B004-DE8055F5BC99}"/>
              </a:ext>
            </a:extLst>
          </p:cNvPr>
          <p:cNvSpPr>
            <a:spLocks noGrp="1"/>
          </p:cNvSpPr>
          <p:nvPr>
            <p:ph type="body" sz="quarter" idx="20"/>
          </p:nvPr>
        </p:nvSpPr>
        <p:spPr>
          <a:xfrm>
            <a:off x="7837613" y="4087615"/>
            <a:ext cx="36000" cy="7200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sp>
        <p:nvSpPr>
          <p:cNvPr id="58" name="!!VLAK_oranje klein">
            <a:extLst>
              <a:ext uri="{FF2B5EF4-FFF2-40B4-BE49-F238E27FC236}">
                <a16:creationId xmlns:a16="http://schemas.microsoft.com/office/drawing/2014/main" id="{8283550E-A73F-DF9C-C2C6-7B7B956ADC65}"/>
              </a:ext>
            </a:extLst>
          </p:cNvPr>
          <p:cNvSpPr>
            <a:spLocks noGrp="1"/>
          </p:cNvSpPr>
          <p:nvPr>
            <p:ph type="body" sz="quarter" idx="21"/>
          </p:nvPr>
        </p:nvSpPr>
        <p:spPr>
          <a:xfrm>
            <a:off x="978935" y="4227842"/>
            <a:ext cx="180000" cy="468000"/>
          </a:xfrm>
          <a:blipFill>
            <a:blip r:embed="rId2">
              <a:extLst>
                <a:ext uri="{96DAC541-7B7A-43D3-8B79-37D633B846F1}">
                  <asvg:svgBlip xmlns:asvg="http://schemas.microsoft.com/office/drawing/2016/SVG/main" r:embed="rId3"/>
                </a:ext>
              </a:extLst>
            </a:blip>
            <a:stretch>
              <a:fillRect t="3070" b="3070"/>
            </a:stretch>
          </a:blipFill>
        </p:spPr>
        <p:txBody>
          <a:bodyPr>
            <a:normAutofit/>
          </a:bodyPr>
          <a:lstStyle>
            <a:lvl1pPr marL="0" indent="0">
              <a:buNone/>
              <a:defRPr sz="500">
                <a:solidFill>
                  <a:schemeClr val="bg1">
                    <a:alpha val="0"/>
                  </a:schemeClr>
                </a:solidFill>
              </a:defRPr>
            </a:lvl1pPr>
          </a:lstStyle>
          <a:p>
            <a:pPr lvl="0"/>
            <a:r>
              <a:rPr lang="en-GB"/>
              <a:t>Click to edit Master text styles</a:t>
            </a:r>
          </a:p>
        </p:txBody>
      </p:sp>
      <p:sp>
        <p:nvSpPr>
          <p:cNvPr id="53" name="!!VLAK_text">
            <a:extLst>
              <a:ext uri="{FF2B5EF4-FFF2-40B4-BE49-F238E27FC236}">
                <a16:creationId xmlns:a16="http://schemas.microsoft.com/office/drawing/2014/main" id="{7CBA9DE5-DA2D-AA1B-2276-57D41AB0154A}"/>
              </a:ext>
            </a:extLst>
          </p:cNvPr>
          <p:cNvSpPr>
            <a:spLocks noGrp="1"/>
          </p:cNvSpPr>
          <p:nvPr>
            <p:ph type="body" sz="quarter" idx="16" hasCustomPrompt="1"/>
          </p:nvPr>
        </p:nvSpPr>
        <p:spPr>
          <a:xfrm>
            <a:off x="630253" y="3178038"/>
            <a:ext cx="7241596" cy="720000"/>
          </a:xfrm>
          <a:solidFill>
            <a:schemeClr val="bg1"/>
          </a:solidFill>
          <a:effectLst>
            <a:outerShdw blurRad="50800" dist="38100" dir="2700000" algn="tl" rotWithShape="0">
              <a:prstClr val="black">
                <a:alpha val="40000"/>
              </a:prstClr>
            </a:outerShdw>
          </a:effectLst>
        </p:spPr>
        <p:txBody>
          <a:bodyPr lIns="720000" tIns="108000" rIns="0" bIns="0" anchor="t">
            <a:normAutofit/>
          </a:bodyPr>
          <a:lstStyle>
            <a:lvl1pPr marL="0" indent="0">
              <a:buNone/>
              <a:defRPr sz="2000">
                <a:solidFill>
                  <a:schemeClr val="tx1"/>
                </a:solidFill>
              </a:defRPr>
            </a:lvl1pPr>
          </a:lstStyle>
          <a:p>
            <a:pPr lvl="0"/>
            <a:r>
              <a:rPr lang="en-GB" dirty="0"/>
              <a:t>Click to edit the text style of the model</a:t>
            </a:r>
          </a:p>
        </p:txBody>
      </p:sp>
      <p:sp>
        <p:nvSpPr>
          <p:cNvPr id="54" name="!!VLAK_oranje tekst">
            <a:extLst>
              <a:ext uri="{FF2B5EF4-FFF2-40B4-BE49-F238E27FC236}">
                <a16:creationId xmlns:a16="http://schemas.microsoft.com/office/drawing/2014/main" id="{E4E933E0-27A4-0655-9E72-5C36E04D7A02}"/>
              </a:ext>
            </a:extLst>
          </p:cNvPr>
          <p:cNvSpPr>
            <a:spLocks noGrp="1"/>
          </p:cNvSpPr>
          <p:nvPr>
            <p:ph type="body" sz="quarter" idx="17"/>
          </p:nvPr>
        </p:nvSpPr>
        <p:spPr>
          <a:xfrm>
            <a:off x="7835849" y="3178901"/>
            <a:ext cx="36000" cy="7200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dirty="0"/>
              <a:t>Click to edit Master text styles</a:t>
            </a:r>
          </a:p>
        </p:txBody>
      </p:sp>
      <p:sp>
        <p:nvSpPr>
          <p:cNvPr id="55" name="!!VLAK_oranje klein">
            <a:extLst>
              <a:ext uri="{FF2B5EF4-FFF2-40B4-BE49-F238E27FC236}">
                <a16:creationId xmlns:a16="http://schemas.microsoft.com/office/drawing/2014/main" id="{94AF29FC-7D0A-9293-E1F1-194EB8517722}"/>
              </a:ext>
            </a:extLst>
          </p:cNvPr>
          <p:cNvSpPr>
            <a:spLocks noGrp="1"/>
          </p:cNvSpPr>
          <p:nvPr>
            <p:ph type="body" sz="quarter" idx="18"/>
          </p:nvPr>
        </p:nvSpPr>
        <p:spPr>
          <a:xfrm>
            <a:off x="978935" y="3292657"/>
            <a:ext cx="180000" cy="468000"/>
          </a:xfrm>
          <a:blipFill>
            <a:blip r:embed="rId2">
              <a:extLst>
                <a:ext uri="{96DAC541-7B7A-43D3-8B79-37D633B846F1}">
                  <asvg:svgBlip xmlns:asvg="http://schemas.microsoft.com/office/drawing/2016/SVG/main" r:embed="rId3"/>
                </a:ext>
              </a:extLst>
            </a:blip>
            <a:stretch>
              <a:fillRect t="3070" b="3070"/>
            </a:stretch>
          </a:blipFill>
        </p:spPr>
        <p:txBody>
          <a:bodyPr>
            <a:normAutofit/>
          </a:bodyPr>
          <a:lstStyle>
            <a:lvl1pPr marL="0" indent="0">
              <a:buNone/>
              <a:defRPr sz="500">
                <a:solidFill>
                  <a:schemeClr val="bg1">
                    <a:alpha val="0"/>
                  </a:schemeClr>
                </a:solidFill>
              </a:defRPr>
            </a:lvl1pPr>
          </a:lstStyle>
          <a:p>
            <a:pPr lvl="0"/>
            <a:r>
              <a:rPr lang="en-GB" dirty="0"/>
              <a:t>Click to edit Master text styles</a:t>
            </a:r>
          </a:p>
        </p:txBody>
      </p:sp>
      <p:sp>
        <p:nvSpPr>
          <p:cNvPr id="44" name="!!VLAK_text">
            <a:extLst>
              <a:ext uri="{FF2B5EF4-FFF2-40B4-BE49-F238E27FC236}">
                <a16:creationId xmlns:a16="http://schemas.microsoft.com/office/drawing/2014/main" id="{89E26D75-5F0D-942C-A9BF-8F08C986D826}"/>
              </a:ext>
            </a:extLst>
          </p:cNvPr>
          <p:cNvSpPr>
            <a:spLocks noGrp="1"/>
          </p:cNvSpPr>
          <p:nvPr>
            <p:ph type="body" sz="quarter" idx="10" hasCustomPrompt="1"/>
          </p:nvPr>
        </p:nvSpPr>
        <p:spPr>
          <a:xfrm>
            <a:off x="630253" y="2239963"/>
            <a:ext cx="7246922" cy="720000"/>
          </a:xfrm>
          <a:solidFill>
            <a:schemeClr val="bg1"/>
          </a:solidFill>
          <a:effectLst>
            <a:outerShdw blurRad="50800" dist="38100" dir="2700000" algn="tl" rotWithShape="0">
              <a:prstClr val="black">
                <a:alpha val="40000"/>
              </a:prstClr>
            </a:outerShdw>
          </a:effectLst>
        </p:spPr>
        <p:txBody>
          <a:bodyPr lIns="720000" tIns="108000" rIns="0" bIns="0" anchor="t">
            <a:normAutofit/>
          </a:bodyPr>
          <a:lstStyle>
            <a:lvl1pPr marL="0" indent="0">
              <a:buNone/>
              <a:defRPr sz="2000">
                <a:solidFill>
                  <a:schemeClr val="tx1"/>
                </a:solidFill>
              </a:defRPr>
            </a:lvl1pPr>
          </a:lstStyle>
          <a:p>
            <a:pPr lvl="0"/>
            <a:r>
              <a:rPr lang="en-GB" dirty="0"/>
              <a:t>Click to </a:t>
            </a:r>
            <a:r>
              <a:rPr lang="en-GB" dirty="0" err="1"/>
              <a:t>edcit</a:t>
            </a:r>
            <a:r>
              <a:rPr lang="en-GB" dirty="0"/>
              <a:t> the text style of the model</a:t>
            </a:r>
          </a:p>
        </p:txBody>
      </p:sp>
      <p:sp>
        <p:nvSpPr>
          <p:cNvPr id="45" name="!!VLAK_oranje tekst">
            <a:extLst>
              <a:ext uri="{FF2B5EF4-FFF2-40B4-BE49-F238E27FC236}">
                <a16:creationId xmlns:a16="http://schemas.microsoft.com/office/drawing/2014/main" id="{44BF4289-0573-BD4D-F25F-5B63D537BF5D}"/>
              </a:ext>
            </a:extLst>
          </p:cNvPr>
          <p:cNvSpPr>
            <a:spLocks noGrp="1"/>
          </p:cNvSpPr>
          <p:nvPr>
            <p:ph type="body" sz="quarter" idx="12"/>
          </p:nvPr>
        </p:nvSpPr>
        <p:spPr>
          <a:xfrm>
            <a:off x="7853849" y="2236513"/>
            <a:ext cx="36000" cy="7200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dirty="0"/>
              <a:t>Click to edit Master text styles</a:t>
            </a:r>
          </a:p>
        </p:txBody>
      </p:sp>
      <p:sp>
        <p:nvSpPr>
          <p:cNvPr id="52" name="!!VLAK_oranje klein">
            <a:extLst>
              <a:ext uri="{FF2B5EF4-FFF2-40B4-BE49-F238E27FC236}">
                <a16:creationId xmlns:a16="http://schemas.microsoft.com/office/drawing/2014/main" id="{C25E91CB-1D6A-4783-3B04-74B6C4F032EF}"/>
              </a:ext>
            </a:extLst>
          </p:cNvPr>
          <p:cNvSpPr>
            <a:spLocks noGrp="1"/>
          </p:cNvSpPr>
          <p:nvPr>
            <p:ph type="body" sz="quarter" idx="15"/>
          </p:nvPr>
        </p:nvSpPr>
        <p:spPr>
          <a:xfrm>
            <a:off x="978935" y="2372338"/>
            <a:ext cx="180000" cy="468000"/>
          </a:xfrm>
          <a:blipFill>
            <a:blip r:embed="rId2">
              <a:extLst>
                <a:ext uri="{96DAC541-7B7A-43D3-8B79-37D633B846F1}">
                  <asvg:svgBlip xmlns:asvg="http://schemas.microsoft.com/office/drawing/2016/SVG/main" r:embed="rId3"/>
                </a:ext>
              </a:extLst>
            </a:blip>
            <a:stretch>
              <a:fillRect t="3070" b="3070"/>
            </a:stretch>
          </a:blipFill>
        </p:spPr>
        <p:txBody>
          <a:bodyPr>
            <a:normAutofit/>
          </a:bodyPr>
          <a:lstStyle>
            <a:lvl1pPr marL="0" indent="0">
              <a:buNone/>
              <a:defRPr sz="500">
                <a:solidFill>
                  <a:schemeClr val="bg1">
                    <a:alpha val="0"/>
                  </a:schemeClr>
                </a:solidFill>
              </a:defRPr>
            </a:lvl1pPr>
          </a:lstStyle>
          <a:p>
            <a:pPr lvl="0"/>
            <a:r>
              <a:rPr lang="en-GB" dirty="0"/>
              <a:t>Click to edit Master text styles</a:t>
            </a:r>
          </a:p>
        </p:txBody>
      </p:sp>
      <p:sp>
        <p:nvSpPr>
          <p:cNvPr id="42" name="!!VLAK_oranje tit">
            <a:extLst>
              <a:ext uri="{FF2B5EF4-FFF2-40B4-BE49-F238E27FC236}">
                <a16:creationId xmlns:a16="http://schemas.microsoft.com/office/drawing/2014/main" id="{26A1E7FF-DA42-F282-2ECD-3E2808B98033}"/>
              </a:ext>
            </a:extLst>
          </p:cNvPr>
          <p:cNvSpPr/>
          <p:nvPr userDrawn="1"/>
        </p:nvSpPr>
        <p:spPr>
          <a:xfrm rot="10800000">
            <a:off x="0" y="617411"/>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4" name="Tijdelijke aanduiding voor titel 1">
            <a:extLst>
              <a:ext uri="{FF2B5EF4-FFF2-40B4-BE49-F238E27FC236}">
                <a16:creationId xmlns:a16="http://schemas.microsoft.com/office/drawing/2014/main" id="{6003B3EE-1E75-67C1-FE48-9CF1487FCC49}"/>
              </a:ext>
            </a:extLst>
          </p:cNvPr>
          <p:cNvSpPr>
            <a:spLocks noGrp="1"/>
          </p:cNvSpPr>
          <p:nvPr>
            <p:ph type="title" hasCustomPrompt="1"/>
          </p:nvPr>
        </p:nvSpPr>
        <p:spPr>
          <a:xfrm>
            <a:off x="495299" y="530225"/>
            <a:ext cx="6254954" cy="1325563"/>
          </a:xfrm>
          <a:prstGeom prst="rect">
            <a:avLst/>
          </a:prstGeom>
        </p:spPr>
        <p:txBody>
          <a:bodyPr vert="horz" lIns="91440" tIns="45720" rIns="91440" bIns="45720" rtlCol="0" anchor="ctr">
            <a:normAutofit/>
          </a:bodyPr>
          <a:lstStyle>
            <a:lvl1pPr>
              <a:defRPr/>
            </a:lvl1pPr>
          </a:lstStyle>
          <a:p>
            <a:r>
              <a:rPr lang="en-GB" dirty="0"/>
              <a:t>CLICK TO </a:t>
            </a:r>
            <a:br>
              <a:rPr lang="en-GB" dirty="0"/>
            </a:br>
            <a:r>
              <a:rPr lang="en-GB" dirty="0"/>
              <a:t>EDIT STYLE</a:t>
            </a:r>
          </a:p>
        </p:txBody>
      </p:sp>
      <p:sp>
        <p:nvSpPr>
          <p:cNvPr id="8" name="Tijdelijke aanduiding voor voettekst 4">
            <a:extLst>
              <a:ext uri="{FF2B5EF4-FFF2-40B4-BE49-F238E27FC236}">
                <a16:creationId xmlns:a16="http://schemas.microsoft.com/office/drawing/2014/main" id="{83003E47-C4DD-6AB6-30E6-7AAEC0DAA7E1}"/>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r>
              <a:rPr lang="en-GB" dirty="0"/>
              <a:t>AI for Water Resources Management </a:t>
            </a:r>
          </a:p>
        </p:txBody>
      </p:sp>
      <p:sp>
        <p:nvSpPr>
          <p:cNvPr id="9" name="Tijdelijke aanduiding voor dianummer 5">
            <a:extLst>
              <a:ext uri="{FF2B5EF4-FFF2-40B4-BE49-F238E27FC236}">
                <a16:creationId xmlns:a16="http://schemas.microsoft.com/office/drawing/2014/main" id="{AB888403-3B00-441D-C100-D2F52ECCE111}"/>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pic>
        <p:nvPicPr>
          <p:cNvPr id="2" name="Picture 1" descr="A water drop with a world map&#10;&#10;Description automatically generated">
            <a:extLst>
              <a:ext uri="{FF2B5EF4-FFF2-40B4-BE49-F238E27FC236}">
                <a16:creationId xmlns:a16="http://schemas.microsoft.com/office/drawing/2014/main" id="{33D7F5F9-E02A-C347-3BED-DC616D37E8D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9724" y="6253157"/>
            <a:ext cx="1921070" cy="507871"/>
          </a:xfrm>
          <a:prstGeom prst="rect">
            <a:avLst/>
          </a:prstGeom>
        </p:spPr>
      </p:pic>
    </p:spTree>
    <p:extLst>
      <p:ext uri="{BB962C8B-B14F-4D97-AF65-F5344CB8AC3E}">
        <p14:creationId xmlns:p14="http://schemas.microsoft.com/office/powerpoint/2010/main" val="4157566509"/>
      </p:ext>
    </p:extLst>
  </p:cSld>
  <p:clrMapOvr>
    <a:masterClrMapping/>
  </p:clrMapOvr>
  <p:transition spd="med">
    <p:wip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_enumeration 2 icons">
    <p:spTree>
      <p:nvGrpSpPr>
        <p:cNvPr id="1" name=""/>
        <p:cNvGrpSpPr/>
        <p:nvPr/>
      </p:nvGrpSpPr>
      <p:grpSpPr>
        <a:xfrm>
          <a:off x="0" y="0"/>
          <a:ext cx="0" cy="0"/>
          <a:chOff x="0" y="0"/>
          <a:chExt cx="0" cy="0"/>
        </a:xfrm>
      </p:grpSpPr>
      <p:sp>
        <p:nvSpPr>
          <p:cNvPr id="19" name="!!AFB_">
            <a:extLst>
              <a:ext uri="{FF2B5EF4-FFF2-40B4-BE49-F238E27FC236}">
                <a16:creationId xmlns:a16="http://schemas.microsoft.com/office/drawing/2014/main" id="{977AD1DC-8A8D-CFEB-F759-A779C37D7490}"/>
              </a:ext>
            </a:extLst>
          </p:cNvPr>
          <p:cNvSpPr>
            <a:spLocks noGrp="1" noChangeAspect="1"/>
          </p:cNvSpPr>
          <p:nvPr>
            <p:ph type="pic" sz="quarter" idx="17" hasCustomPrompt="1"/>
          </p:nvPr>
        </p:nvSpPr>
        <p:spPr>
          <a:xfrm>
            <a:off x="6055184" y="466826"/>
            <a:ext cx="5940000" cy="5653906"/>
          </a:xfrm>
          <a:solidFill>
            <a:schemeClr val="bg1">
              <a:lumMod val="95000"/>
            </a:schemeClr>
          </a:solidFill>
        </p:spPr>
        <p:txBody>
          <a:bodyPr tIns="2160000">
            <a:normAutofit/>
          </a:bodyPr>
          <a:lstStyle>
            <a:lvl1pPr marL="0" indent="0" algn="ctr">
              <a:buNone/>
              <a:defRPr sz="1800">
                <a:solidFill>
                  <a:schemeClr val="tx2"/>
                </a:solidFill>
              </a:defRPr>
            </a:lvl1pPr>
          </a:lstStyle>
          <a:p>
            <a:r>
              <a:rPr lang="en-GB" dirty="0"/>
              <a:t>Click the icon to add an image</a:t>
            </a:r>
          </a:p>
        </p:txBody>
      </p:sp>
      <p:sp>
        <p:nvSpPr>
          <p:cNvPr id="10" name="!!VLAK_lichtblauw">
            <a:extLst>
              <a:ext uri="{FF2B5EF4-FFF2-40B4-BE49-F238E27FC236}">
                <a16:creationId xmlns:a16="http://schemas.microsoft.com/office/drawing/2014/main" id="{C2BCCF58-9E3D-6B7B-8E96-257FF7655C39}"/>
              </a:ext>
            </a:extLst>
          </p:cNvPr>
          <p:cNvSpPr/>
          <p:nvPr userDrawn="1"/>
        </p:nvSpPr>
        <p:spPr>
          <a:xfrm>
            <a:off x="633188" y="2278742"/>
            <a:ext cx="2340000" cy="384711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dirty="0">
              <a:solidFill>
                <a:schemeClr val="bg1">
                  <a:alpha val="0"/>
                </a:schemeClr>
              </a:solidFill>
              <a:latin typeface="Roboto Light" pitchFamily="2" charset="0"/>
              <a:ea typeface="Roboto Light" pitchFamily="2" charset="0"/>
            </a:endParaRPr>
          </a:p>
        </p:txBody>
      </p:sp>
      <p:sp>
        <p:nvSpPr>
          <p:cNvPr id="21" name="!!ICON_">
            <a:extLst>
              <a:ext uri="{FF2B5EF4-FFF2-40B4-BE49-F238E27FC236}">
                <a16:creationId xmlns:a16="http://schemas.microsoft.com/office/drawing/2014/main" id="{A085CD48-0AC8-DE55-8100-32F577D9BD30}"/>
              </a:ext>
            </a:extLst>
          </p:cNvPr>
          <p:cNvSpPr>
            <a:spLocks noGrp="1" noChangeAspect="1"/>
          </p:cNvSpPr>
          <p:nvPr>
            <p:ph type="pic" sz="quarter" idx="18" hasCustomPrompt="1"/>
          </p:nvPr>
        </p:nvSpPr>
        <p:spPr>
          <a:xfrm>
            <a:off x="1173389" y="2484664"/>
            <a:ext cx="1260000" cy="1260000"/>
          </a:xfrm>
          <a:noFill/>
        </p:spPr>
        <p:txBody>
          <a:bodyPr lIns="72000" tIns="108000" rIns="72000" bIns="36000">
            <a:normAutofit/>
          </a:bodyPr>
          <a:lstStyle>
            <a:lvl1pPr marL="0" indent="0" algn="ctr">
              <a:buNone/>
              <a:defRPr sz="1200">
                <a:solidFill>
                  <a:schemeClr val="tx2"/>
                </a:solidFill>
              </a:defRPr>
            </a:lvl1pPr>
          </a:lstStyle>
          <a:p>
            <a:r>
              <a:rPr lang="en-GB" dirty="0"/>
              <a:t>Click the icon to add an image</a:t>
            </a:r>
          </a:p>
        </p:txBody>
      </p:sp>
      <p:sp>
        <p:nvSpPr>
          <p:cNvPr id="15" name="!!VLAK_oranje tit">
            <a:extLst>
              <a:ext uri="{FF2B5EF4-FFF2-40B4-BE49-F238E27FC236}">
                <a16:creationId xmlns:a16="http://schemas.microsoft.com/office/drawing/2014/main" id="{57753FFA-907C-870B-7922-967411F620A3}"/>
              </a:ext>
            </a:extLst>
          </p:cNvPr>
          <p:cNvSpPr/>
          <p:nvPr userDrawn="1"/>
        </p:nvSpPr>
        <p:spPr>
          <a:xfrm rot="10800000">
            <a:off x="0" y="617411"/>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24" name="!!VLAK_lichtblauw">
            <a:extLst>
              <a:ext uri="{FF2B5EF4-FFF2-40B4-BE49-F238E27FC236}">
                <a16:creationId xmlns:a16="http://schemas.microsoft.com/office/drawing/2014/main" id="{D7B2B109-0BF1-C809-8653-86CA98F9528D}"/>
              </a:ext>
            </a:extLst>
          </p:cNvPr>
          <p:cNvSpPr/>
          <p:nvPr userDrawn="1"/>
        </p:nvSpPr>
        <p:spPr>
          <a:xfrm>
            <a:off x="3348522" y="2278742"/>
            <a:ext cx="2340000" cy="384711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dirty="0">
              <a:solidFill>
                <a:schemeClr val="bg1">
                  <a:alpha val="0"/>
                </a:schemeClr>
              </a:solidFill>
              <a:latin typeface="Roboto Light" pitchFamily="2" charset="0"/>
              <a:ea typeface="Roboto Light" pitchFamily="2" charset="0"/>
            </a:endParaRPr>
          </a:p>
        </p:txBody>
      </p:sp>
      <p:sp>
        <p:nvSpPr>
          <p:cNvPr id="25" name="!!ICON_">
            <a:extLst>
              <a:ext uri="{FF2B5EF4-FFF2-40B4-BE49-F238E27FC236}">
                <a16:creationId xmlns:a16="http://schemas.microsoft.com/office/drawing/2014/main" id="{ABFA278F-3EEA-ACAA-E0A3-74F6BBDAFB43}"/>
              </a:ext>
            </a:extLst>
          </p:cNvPr>
          <p:cNvSpPr>
            <a:spLocks noGrp="1"/>
          </p:cNvSpPr>
          <p:nvPr>
            <p:ph type="pic" sz="quarter" idx="20" hasCustomPrompt="1"/>
          </p:nvPr>
        </p:nvSpPr>
        <p:spPr>
          <a:xfrm>
            <a:off x="3888723" y="2484664"/>
            <a:ext cx="1260000" cy="1260000"/>
          </a:xfrm>
          <a:noFill/>
        </p:spPr>
        <p:txBody>
          <a:bodyPr lIns="72000" tIns="108000" rIns="72000" bIns="36000">
            <a:normAutofit/>
          </a:bodyPr>
          <a:lstStyle>
            <a:lvl1pPr marL="0" indent="0" algn="ctr">
              <a:buNone/>
              <a:defRPr sz="1200">
                <a:solidFill>
                  <a:schemeClr val="tx2"/>
                </a:solidFill>
              </a:defRPr>
            </a:lvl1pPr>
          </a:lstStyle>
          <a:p>
            <a:r>
              <a:rPr lang="en-GB" dirty="0"/>
              <a:t>Click the icon to add an image</a:t>
            </a:r>
          </a:p>
        </p:txBody>
      </p:sp>
      <p:sp>
        <p:nvSpPr>
          <p:cNvPr id="4" name="Tijdelijke aanduiding voor titel 1">
            <a:extLst>
              <a:ext uri="{FF2B5EF4-FFF2-40B4-BE49-F238E27FC236}">
                <a16:creationId xmlns:a16="http://schemas.microsoft.com/office/drawing/2014/main" id="{B6A4CF1D-1B03-D5D3-0803-3D2CA32E6A6F}"/>
              </a:ext>
            </a:extLst>
          </p:cNvPr>
          <p:cNvSpPr>
            <a:spLocks noGrp="1"/>
          </p:cNvSpPr>
          <p:nvPr>
            <p:ph type="title" hasCustomPrompt="1"/>
          </p:nvPr>
        </p:nvSpPr>
        <p:spPr>
          <a:xfrm>
            <a:off x="495300" y="530225"/>
            <a:ext cx="5193222" cy="1325563"/>
          </a:xfrm>
          <a:prstGeom prst="rect">
            <a:avLst/>
          </a:prstGeom>
        </p:spPr>
        <p:txBody>
          <a:bodyPr vert="horz" lIns="91440" tIns="45720" rIns="91440" bIns="45720" rtlCol="0" anchor="ctr">
            <a:normAutofit/>
          </a:bodyPr>
          <a:lstStyle>
            <a:lvl1pPr>
              <a:defRPr/>
            </a:lvl1pPr>
          </a:lstStyle>
          <a:p>
            <a:r>
              <a:rPr lang="en-GB" dirty="0"/>
              <a:t>CLICK TO </a:t>
            </a:r>
            <a:br>
              <a:rPr lang="en-GB" dirty="0"/>
            </a:br>
            <a:r>
              <a:rPr lang="en-GB" dirty="0"/>
              <a:t>EDIT STYLE</a:t>
            </a:r>
          </a:p>
        </p:txBody>
      </p:sp>
      <p:sp>
        <p:nvSpPr>
          <p:cNvPr id="6" name="Tijdelijke aanduiding voor voettekst 4">
            <a:extLst>
              <a:ext uri="{FF2B5EF4-FFF2-40B4-BE49-F238E27FC236}">
                <a16:creationId xmlns:a16="http://schemas.microsoft.com/office/drawing/2014/main" id="{4718925F-97BC-EFDF-490A-588910F98F94}"/>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r>
              <a:rPr lang="en-GB" dirty="0"/>
              <a:t>AI for Water Resources Management </a:t>
            </a:r>
          </a:p>
        </p:txBody>
      </p:sp>
      <p:sp>
        <p:nvSpPr>
          <p:cNvPr id="7" name="Tijdelijke aanduiding voor dianummer 5">
            <a:extLst>
              <a:ext uri="{FF2B5EF4-FFF2-40B4-BE49-F238E27FC236}">
                <a16:creationId xmlns:a16="http://schemas.microsoft.com/office/drawing/2014/main" id="{F1651C29-63DE-C7B8-2F33-BA29A69784A4}"/>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
        <p:nvSpPr>
          <p:cNvPr id="12" name="!!TXT_">
            <a:extLst>
              <a:ext uri="{FF2B5EF4-FFF2-40B4-BE49-F238E27FC236}">
                <a16:creationId xmlns:a16="http://schemas.microsoft.com/office/drawing/2014/main" id="{F5C57EED-3DD1-47EC-3124-3DEE78ABB94C}"/>
              </a:ext>
            </a:extLst>
          </p:cNvPr>
          <p:cNvSpPr>
            <a:spLocks noGrp="1"/>
          </p:cNvSpPr>
          <p:nvPr>
            <p:ph type="body" sz="quarter" idx="19" hasCustomPrompt="1"/>
          </p:nvPr>
        </p:nvSpPr>
        <p:spPr>
          <a:xfrm>
            <a:off x="633413" y="3889830"/>
            <a:ext cx="2339975" cy="2230902"/>
          </a:xfrm>
        </p:spPr>
        <p:txBody>
          <a:bodyPr lIns="180000" tIns="72000" rIns="180000" bIns="72000">
            <a:normAutofit/>
          </a:bodyPr>
          <a:lstStyle>
            <a:lvl1pPr marL="0" indent="0" algn="ctr">
              <a:buNone/>
              <a:defRPr sz="1800">
                <a:solidFill>
                  <a:schemeClr val="tx1"/>
                </a:solidFill>
              </a:defRPr>
            </a:lvl1pPr>
          </a:lstStyle>
          <a:p>
            <a:pPr lvl="0"/>
            <a:r>
              <a:rPr lang="en-GB" dirty="0"/>
              <a:t>Click to edit the text style of the model</a:t>
            </a:r>
          </a:p>
        </p:txBody>
      </p:sp>
      <p:sp>
        <p:nvSpPr>
          <p:cNvPr id="13" name="!!TXT_">
            <a:extLst>
              <a:ext uri="{FF2B5EF4-FFF2-40B4-BE49-F238E27FC236}">
                <a16:creationId xmlns:a16="http://schemas.microsoft.com/office/drawing/2014/main" id="{0277C75B-ED95-2300-3378-60F8C1406007}"/>
              </a:ext>
            </a:extLst>
          </p:cNvPr>
          <p:cNvSpPr>
            <a:spLocks noGrp="1"/>
          </p:cNvSpPr>
          <p:nvPr>
            <p:ph type="body" sz="quarter" idx="21" hasCustomPrompt="1"/>
          </p:nvPr>
        </p:nvSpPr>
        <p:spPr>
          <a:xfrm>
            <a:off x="3348747" y="3889830"/>
            <a:ext cx="2339975" cy="2230902"/>
          </a:xfrm>
        </p:spPr>
        <p:txBody>
          <a:bodyPr lIns="180000" tIns="72000" rIns="180000" bIns="72000">
            <a:normAutofit/>
          </a:bodyPr>
          <a:lstStyle>
            <a:lvl1pPr marL="0" indent="0" algn="ctr">
              <a:buNone/>
              <a:defRPr sz="1800">
                <a:solidFill>
                  <a:schemeClr val="tx1"/>
                </a:solidFill>
              </a:defRPr>
            </a:lvl1pPr>
          </a:lstStyle>
          <a:p>
            <a:pPr lvl="0"/>
            <a:r>
              <a:rPr lang="en-GB" dirty="0"/>
              <a:t>Click to edit the text style of the model</a:t>
            </a:r>
          </a:p>
        </p:txBody>
      </p:sp>
      <p:pic>
        <p:nvPicPr>
          <p:cNvPr id="2" name="Picture 1" descr="A water drop with a world map&#10;&#10;Description automatically generated">
            <a:extLst>
              <a:ext uri="{FF2B5EF4-FFF2-40B4-BE49-F238E27FC236}">
                <a16:creationId xmlns:a16="http://schemas.microsoft.com/office/drawing/2014/main" id="{D1AF64E1-6309-166A-50CD-139F907E69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724" y="6253157"/>
            <a:ext cx="1921070" cy="507871"/>
          </a:xfrm>
          <a:prstGeom prst="rect">
            <a:avLst/>
          </a:prstGeom>
        </p:spPr>
      </p:pic>
    </p:spTree>
    <p:extLst>
      <p:ext uri="{BB962C8B-B14F-4D97-AF65-F5344CB8AC3E}">
        <p14:creationId xmlns:p14="http://schemas.microsoft.com/office/powerpoint/2010/main" val="590987209"/>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_enumeration 4 icons">
    <p:spTree>
      <p:nvGrpSpPr>
        <p:cNvPr id="1" name=""/>
        <p:cNvGrpSpPr/>
        <p:nvPr/>
      </p:nvGrpSpPr>
      <p:grpSpPr>
        <a:xfrm>
          <a:off x="0" y="0"/>
          <a:ext cx="0" cy="0"/>
          <a:chOff x="0" y="0"/>
          <a:chExt cx="0" cy="0"/>
        </a:xfrm>
      </p:grpSpPr>
      <p:sp>
        <p:nvSpPr>
          <p:cNvPr id="17" name="!!VLAK_blauw">
            <a:extLst>
              <a:ext uri="{FF2B5EF4-FFF2-40B4-BE49-F238E27FC236}">
                <a16:creationId xmlns:a16="http://schemas.microsoft.com/office/drawing/2014/main" id="{B607290F-154E-DC06-FE1E-393A99FCBA03}"/>
              </a:ext>
            </a:extLst>
          </p:cNvPr>
          <p:cNvSpPr/>
          <p:nvPr userDrawn="1"/>
        </p:nvSpPr>
        <p:spPr>
          <a:xfrm>
            <a:off x="7573280" y="-1"/>
            <a:ext cx="4625070" cy="6127753"/>
          </a:xfrm>
          <a:custGeom>
            <a:avLst/>
            <a:gdLst>
              <a:gd name="connsiteX0" fmla="*/ 0 w 4618720"/>
              <a:gd name="connsiteY0" fmla="*/ 0 h 6858003"/>
              <a:gd name="connsiteX1" fmla="*/ 4618720 w 4618720"/>
              <a:gd name="connsiteY1" fmla="*/ 0 h 6858003"/>
              <a:gd name="connsiteX2" fmla="*/ 4618720 w 4618720"/>
              <a:gd name="connsiteY2" fmla="*/ 6858003 h 6858003"/>
              <a:gd name="connsiteX3" fmla="*/ 2788516 w 4618720"/>
              <a:gd name="connsiteY3" fmla="*/ 6858003 h 6858003"/>
              <a:gd name="connsiteX4" fmla="*/ 0 w 4618720"/>
              <a:gd name="connsiteY4" fmla="*/ 0 h 6858003"/>
              <a:gd name="connsiteX0" fmla="*/ 0 w 4618720"/>
              <a:gd name="connsiteY0" fmla="*/ 0 h 6858003"/>
              <a:gd name="connsiteX1" fmla="*/ 4618720 w 4618720"/>
              <a:gd name="connsiteY1" fmla="*/ 0 h 6858003"/>
              <a:gd name="connsiteX2" fmla="*/ 4618720 w 4618720"/>
              <a:gd name="connsiteY2" fmla="*/ 6184903 h 6858003"/>
              <a:gd name="connsiteX3" fmla="*/ 2788516 w 4618720"/>
              <a:gd name="connsiteY3" fmla="*/ 6858003 h 6858003"/>
              <a:gd name="connsiteX4" fmla="*/ 0 w 4618720"/>
              <a:gd name="connsiteY4" fmla="*/ 0 h 6858003"/>
              <a:gd name="connsiteX0" fmla="*/ 0 w 4618720"/>
              <a:gd name="connsiteY0" fmla="*/ 0 h 6184903"/>
              <a:gd name="connsiteX1" fmla="*/ 4618720 w 4618720"/>
              <a:gd name="connsiteY1" fmla="*/ 0 h 6184903"/>
              <a:gd name="connsiteX2" fmla="*/ 4618720 w 4618720"/>
              <a:gd name="connsiteY2" fmla="*/ 6184903 h 6184903"/>
              <a:gd name="connsiteX3" fmla="*/ 2496416 w 4618720"/>
              <a:gd name="connsiteY3" fmla="*/ 6146803 h 6184903"/>
              <a:gd name="connsiteX4" fmla="*/ 0 w 4618720"/>
              <a:gd name="connsiteY4" fmla="*/ 0 h 6184903"/>
              <a:gd name="connsiteX0" fmla="*/ 0 w 4631420"/>
              <a:gd name="connsiteY0" fmla="*/ 0 h 6146803"/>
              <a:gd name="connsiteX1" fmla="*/ 4618720 w 4631420"/>
              <a:gd name="connsiteY1" fmla="*/ 0 h 6146803"/>
              <a:gd name="connsiteX2" fmla="*/ 4631420 w 4631420"/>
              <a:gd name="connsiteY2" fmla="*/ 6134103 h 6146803"/>
              <a:gd name="connsiteX3" fmla="*/ 2496416 w 4631420"/>
              <a:gd name="connsiteY3" fmla="*/ 6146803 h 6146803"/>
              <a:gd name="connsiteX4" fmla="*/ 0 w 4631420"/>
              <a:gd name="connsiteY4" fmla="*/ 0 h 6146803"/>
              <a:gd name="connsiteX0" fmla="*/ 0 w 4631420"/>
              <a:gd name="connsiteY0" fmla="*/ 0 h 6146803"/>
              <a:gd name="connsiteX1" fmla="*/ 4618720 w 4631420"/>
              <a:gd name="connsiteY1" fmla="*/ 0 h 6146803"/>
              <a:gd name="connsiteX2" fmla="*/ 4631420 w 4631420"/>
              <a:gd name="connsiteY2" fmla="*/ 6127753 h 6146803"/>
              <a:gd name="connsiteX3" fmla="*/ 2496416 w 4631420"/>
              <a:gd name="connsiteY3" fmla="*/ 6146803 h 6146803"/>
              <a:gd name="connsiteX4" fmla="*/ 0 w 4631420"/>
              <a:gd name="connsiteY4" fmla="*/ 0 h 6146803"/>
              <a:gd name="connsiteX0" fmla="*/ 0 w 4625070"/>
              <a:gd name="connsiteY0" fmla="*/ 0 h 6146803"/>
              <a:gd name="connsiteX1" fmla="*/ 4618720 w 4625070"/>
              <a:gd name="connsiteY1" fmla="*/ 0 h 6146803"/>
              <a:gd name="connsiteX2" fmla="*/ 4625070 w 4625070"/>
              <a:gd name="connsiteY2" fmla="*/ 6127753 h 6146803"/>
              <a:gd name="connsiteX3" fmla="*/ 2496416 w 4625070"/>
              <a:gd name="connsiteY3" fmla="*/ 6146803 h 6146803"/>
              <a:gd name="connsiteX4" fmla="*/ 0 w 4625070"/>
              <a:gd name="connsiteY4" fmla="*/ 0 h 614680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070" h="6127753">
                <a:moveTo>
                  <a:pt x="0" y="0"/>
                </a:moveTo>
                <a:lnTo>
                  <a:pt x="4618720" y="0"/>
                </a:lnTo>
                <a:cubicBezTo>
                  <a:pt x="4622953" y="2044701"/>
                  <a:pt x="4620837" y="4083052"/>
                  <a:pt x="4625070" y="6127753"/>
                </a:cubicBezTo>
                <a:lnTo>
                  <a:pt x="2490066" y="61277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4" name="!!VLAK_lichtblauw">
            <a:extLst>
              <a:ext uri="{FF2B5EF4-FFF2-40B4-BE49-F238E27FC236}">
                <a16:creationId xmlns:a16="http://schemas.microsoft.com/office/drawing/2014/main" id="{D7B2B109-0BF1-C809-8653-86CA98F9528D}"/>
              </a:ext>
            </a:extLst>
          </p:cNvPr>
          <p:cNvSpPr/>
          <p:nvPr userDrawn="1"/>
        </p:nvSpPr>
        <p:spPr>
          <a:xfrm>
            <a:off x="4522905" y="2095230"/>
            <a:ext cx="3817541" cy="211307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dirty="0">
              <a:solidFill>
                <a:schemeClr val="bg1">
                  <a:alpha val="0"/>
                </a:schemeClr>
              </a:solidFill>
              <a:latin typeface="Roboto Light" pitchFamily="2" charset="0"/>
              <a:ea typeface="Roboto Light" pitchFamily="2" charset="0"/>
            </a:endParaRPr>
          </a:p>
        </p:txBody>
      </p:sp>
      <p:sp>
        <p:nvSpPr>
          <p:cNvPr id="10" name="!!VLAK_lichtblauw">
            <a:extLst>
              <a:ext uri="{FF2B5EF4-FFF2-40B4-BE49-F238E27FC236}">
                <a16:creationId xmlns:a16="http://schemas.microsoft.com/office/drawing/2014/main" id="{C2BCCF58-9E3D-6B7B-8E96-257FF7655C39}"/>
              </a:ext>
            </a:extLst>
          </p:cNvPr>
          <p:cNvSpPr/>
          <p:nvPr userDrawn="1"/>
        </p:nvSpPr>
        <p:spPr>
          <a:xfrm>
            <a:off x="495300" y="2105046"/>
            <a:ext cx="3817541" cy="211307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dirty="0">
              <a:solidFill>
                <a:schemeClr val="bg1">
                  <a:alpha val="0"/>
                </a:schemeClr>
              </a:solidFill>
              <a:latin typeface="Roboto Light" pitchFamily="2" charset="0"/>
              <a:ea typeface="Roboto Light" pitchFamily="2" charset="0"/>
            </a:endParaRPr>
          </a:p>
        </p:txBody>
      </p:sp>
      <p:sp>
        <p:nvSpPr>
          <p:cNvPr id="15" name="!!VLAK_oranje tit">
            <a:extLst>
              <a:ext uri="{FF2B5EF4-FFF2-40B4-BE49-F238E27FC236}">
                <a16:creationId xmlns:a16="http://schemas.microsoft.com/office/drawing/2014/main" id="{57753FFA-907C-870B-7922-967411F620A3}"/>
              </a:ext>
            </a:extLst>
          </p:cNvPr>
          <p:cNvSpPr/>
          <p:nvPr userDrawn="1"/>
        </p:nvSpPr>
        <p:spPr>
          <a:xfrm rot="10800000">
            <a:off x="0" y="617411"/>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11" name="Tijdelijke aanduiding voor titel 1">
            <a:extLst>
              <a:ext uri="{FF2B5EF4-FFF2-40B4-BE49-F238E27FC236}">
                <a16:creationId xmlns:a16="http://schemas.microsoft.com/office/drawing/2014/main" id="{639D7E8B-1FA8-60A0-2B0B-F01A19F03EFD}"/>
              </a:ext>
            </a:extLst>
          </p:cNvPr>
          <p:cNvSpPr>
            <a:spLocks noGrp="1"/>
          </p:cNvSpPr>
          <p:nvPr>
            <p:ph type="title" hasCustomPrompt="1"/>
          </p:nvPr>
        </p:nvSpPr>
        <p:spPr>
          <a:xfrm>
            <a:off x="495300" y="530225"/>
            <a:ext cx="7077980" cy="1325563"/>
          </a:xfrm>
          <a:prstGeom prst="rect">
            <a:avLst/>
          </a:prstGeom>
        </p:spPr>
        <p:txBody>
          <a:bodyPr vert="horz" lIns="91440" tIns="45720" rIns="91440" bIns="45720" rtlCol="0" anchor="ctr">
            <a:normAutofit/>
          </a:bodyPr>
          <a:lstStyle>
            <a:lvl1pPr>
              <a:defRPr/>
            </a:lvl1pPr>
          </a:lstStyle>
          <a:p>
            <a:r>
              <a:rPr lang="en-GB" dirty="0"/>
              <a:t>CLICK TO</a:t>
            </a:r>
            <a:br>
              <a:rPr lang="en-GB" dirty="0"/>
            </a:br>
            <a:r>
              <a:rPr lang="en-GB" dirty="0"/>
              <a:t>EDIT STYLE</a:t>
            </a:r>
          </a:p>
        </p:txBody>
      </p:sp>
      <p:sp>
        <p:nvSpPr>
          <p:cNvPr id="13" name="Tijdelijke aanduiding voor voettekst 4">
            <a:extLst>
              <a:ext uri="{FF2B5EF4-FFF2-40B4-BE49-F238E27FC236}">
                <a16:creationId xmlns:a16="http://schemas.microsoft.com/office/drawing/2014/main" id="{5C0FFF7E-54E3-8A05-BB6D-7E611B2538EE}"/>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r>
              <a:rPr lang="en-GB"/>
              <a:t>AI for Water Resources Management </a:t>
            </a:r>
            <a:endParaRPr lang="en-GB" dirty="0"/>
          </a:p>
        </p:txBody>
      </p:sp>
      <p:sp>
        <p:nvSpPr>
          <p:cNvPr id="14" name="Tijdelijke aanduiding voor dianummer 5">
            <a:extLst>
              <a:ext uri="{FF2B5EF4-FFF2-40B4-BE49-F238E27FC236}">
                <a16:creationId xmlns:a16="http://schemas.microsoft.com/office/drawing/2014/main" id="{F806783D-E44C-429E-18CD-2A9AA7727FD1}"/>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
        <p:nvSpPr>
          <p:cNvPr id="18" name="!!ICON_">
            <a:extLst>
              <a:ext uri="{FF2B5EF4-FFF2-40B4-BE49-F238E27FC236}">
                <a16:creationId xmlns:a16="http://schemas.microsoft.com/office/drawing/2014/main" id="{0CA8F8F9-A110-2DF2-21EF-D7C87222D1F8}"/>
              </a:ext>
            </a:extLst>
          </p:cNvPr>
          <p:cNvSpPr>
            <a:spLocks noGrp="1" noChangeAspect="1"/>
          </p:cNvSpPr>
          <p:nvPr>
            <p:ph type="pic" sz="quarter" idx="24" hasCustomPrompt="1"/>
          </p:nvPr>
        </p:nvSpPr>
        <p:spPr>
          <a:xfrm>
            <a:off x="4563066" y="4699162"/>
            <a:ext cx="1260000" cy="1260000"/>
          </a:xfrm>
          <a:noFill/>
          <a:ln>
            <a:noFill/>
          </a:ln>
        </p:spPr>
        <p:txBody>
          <a:bodyPr lIns="72000" tIns="108000" rIns="72000" bIns="36000">
            <a:normAutofit/>
          </a:bodyPr>
          <a:lstStyle>
            <a:lvl1pPr marL="0" indent="0" algn="ctr">
              <a:buNone/>
              <a:defRPr sz="1200">
                <a:solidFill>
                  <a:schemeClr val="tx2"/>
                </a:solidFill>
              </a:defRPr>
            </a:lvl1pPr>
          </a:lstStyle>
          <a:p>
            <a:r>
              <a:rPr lang="en-GB" dirty="0"/>
              <a:t>Click the icon to add an image</a:t>
            </a:r>
          </a:p>
        </p:txBody>
      </p:sp>
      <p:sp>
        <p:nvSpPr>
          <p:cNvPr id="22" name="!!TXT_">
            <a:extLst>
              <a:ext uri="{FF2B5EF4-FFF2-40B4-BE49-F238E27FC236}">
                <a16:creationId xmlns:a16="http://schemas.microsoft.com/office/drawing/2014/main" id="{8162417A-05E8-AAED-8B2E-F4D836A11476}"/>
              </a:ext>
            </a:extLst>
          </p:cNvPr>
          <p:cNvSpPr>
            <a:spLocks noGrp="1"/>
          </p:cNvSpPr>
          <p:nvPr>
            <p:ph type="body" sz="quarter" idx="25" hasCustomPrompt="1"/>
          </p:nvPr>
        </p:nvSpPr>
        <p:spPr>
          <a:xfrm>
            <a:off x="5951034" y="4699162"/>
            <a:ext cx="2042698" cy="1259999"/>
          </a:xfrm>
        </p:spPr>
        <p:txBody>
          <a:bodyPr lIns="180000" tIns="72000" rIns="180000" bIns="72000">
            <a:normAutofit/>
          </a:bodyPr>
          <a:lstStyle>
            <a:lvl1pPr marL="0" indent="0" algn="ctr">
              <a:buNone/>
              <a:defRPr sz="1800">
                <a:solidFill>
                  <a:schemeClr val="tx1"/>
                </a:solidFill>
              </a:defRPr>
            </a:lvl1pPr>
          </a:lstStyle>
          <a:p>
            <a:pPr lvl="0"/>
            <a:r>
              <a:rPr lang="en-GB" dirty="0"/>
              <a:t>Click to edit the text style of the model</a:t>
            </a:r>
          </a:p>
        </p:txBody>
      </p:sp>
      <p:sp>
        <p:nvSpPr>
          <p:cNvPr id="27" name="!!ICON_">
            <a:extLst>
              <a:ext uri="{FF2B5EF4-FFF2-40B4-BE49-F238E27FC236}">
                <a16:creationId xmlns:a16="http://schemas.microsoft.com/office/drawing/2014/main" id="{CE529253-F6BE-2766-705B-B250E0974E8A}"/>
              </a:ext>
            </a:extLst>
          </p:cNvPr>
          <p:cNvSpPr>
            <a:spLocks noGrp="1" noChangeAspect="1"/>
          </p:cNvSpPr>
          <p:nvPr>
            <p:ph type="pic" sz="quarter" idx="22" hasCustomPrompt="1"/>
          </p:nvPr>
        </p:nvSpPr>
        <p:spPr>
          <a:xfrm>
            <a:off x="806799" y="4699163"/>
            <a:ext cx="1260000" cy="1260000"/>
          </a:xfrm>
          <a:noFill/>
          <a:ln>
            <a:noFill/>
          </a:ln>
        </p:spPr>
        <p:txBody>
          <a:bodyPr lIns="72000" tIns="108000" rIns="72000" bIns="36000">
            <a:normAutofit/>
          </a:bodyPr>
          <a:lstStyle>
            <a:lvl1pPr marL="0" indent="0" algn="ctr">
              <a:buNone/>
              <a:defRPr sz="1200">
                <a:solidFill>
                  <a:schemeClr val="tx2"/>
                </a:solidFill>
              </a:defRPr>
            </a:lvl1pPr>
          </a:lstStyle>
          <a:p>
            <a:r>
              <a:rPr lang="en-GB" dirty="0"/>
              <a:t>Click the icon to add an image</a:t>
            </a:r>
          </a:p>
        </p:txBody>
      </p:sp>
      <p:sp>
        <p:nvSpPr>
          <p:cNvPr id="28" name="!!TXT_">
            <a:extLst>
              <a:ext uri="{FF2B5EF4-FFF2-40B4-BE49-F238E27FC236}">
                <a16:creationId xmlns:a16="http://schemas.microsoft.com/office/drawing/2014/main" id="{47FD1E43-56BD-79AE-CAD1-32B251D284A5}"/>
              </a:ext>
            </a:extLst>
          </p:cNvPr>
          <p:cNvSpPr>
            <a:spLocks noGrp="1"/>
          </p:cNvSpPr>
          <p:nvPr>
            <p:ph type="body" sz="quarter" idx="23" hasCustomPrompt="1"/>
          </p:nvPr>
        </p:nvSpPr>
        <p:spPr>
          <a:xfrm>
            <a:off x="2213285" y="4699162"/>
            <a:ext cx="2042697" cy="1259999"/>
          </a:xfrm>
        </p:spPr>
        <p:txBody>
          <a:bodyPr lIns="180000" tIns="72000" rIns="180000" bIns="72000">
            <a:normAutofit/>
          </a:bodyPr>
          <a:lstStyle>
            <a:lvl1pPr marL="0" indent="0" algn="ctr">
              <a:buNone/>
              <a:defRPr sz="1800">
                <a:solidFill>
                  <a:schemeClr val="tx1"/>
                </a:solidFill>
              </a:defRPr>
            </a:lvl1pPr>
          </a:lstStyle>
          <a:p>
            <a:pPr lvl="0"/>
            <a:r>
              <a:rPr lang="en-GB" dirty="0"/>
              <a:t>Click to edit the text style of the model</a:t>
            </a:r>
          </a:p>
        </p:txBody>
      </p:sp>
      <p:sp>
        <p:nvSpPr>
          <p:cNvPr id="29" name="!!ICON_">
            <a:extLst>
              <a:ext uri="{FF2B5EF4-FFF2-40B4-BE49-F238E27FC236}">
                <a16:creationId xmlns:a16="http://schemas.microsoft.com/office/drawing/2014/main" id="{32D2A3E1-FDAB-4FA3-2F06-4C1EB9DF46C0}"/>
              </a:ext>
            </a:extLst>
          </p:cNvPr>
          <p:cNvSpPr>
            <a:spLocks noGrp="1" noChangeAspect="1"/>
          </p:cNvSpPr>
          <p:nvPr>
            <p:ph type="pic" sz="quarter" idx="20" hasCustomPrompt="1"/>
          </p:nvPr>
        </p:nvSpPr>
        <p:spPr>
          <a:xfrm>
            <a:off x="4600140" y="2454239"/>
            <a:ext cx="1260000" cy="1260000"/>
          </a:xfrm>
          <a:noFill/>
          <a:ln>
            <a:noFill/>
          </a:ln>
        </p:spPr>
        <p:txBody>
          <a:bodyPr lIns="72000" tIns="108000" rIns="72000" bIns="36000">
            <a:normAutofit/>
          </a:bodyPr>
          <a:lstStyle>
            <a:lvl1pPr marL="0" indent="0" algn="ctr">
              <a:buNone/>
              <a:defRPr sz="1200">
                <a:solidFill>
                  <a:schemeClr val="tx2"/>
                </a:solidFill>
              </a:defRPr>
            </a:lvl1pPr>
          </a:lstStyle>
          <a:p>
            <a:r>
              <a:rPr lang="en-GB" dirty="0"/>
              <a:t>Click the icon to add an image</a:t>
            </a:r>
          </a:p>
        </p:txBody>
      </p:sp>
      <p:sp>
        <p:nvSpPr>
          <p:cNvPr id="30" name="!!TXT_">
            <a:extLst>
              <a:ext uri="{FF2B5EF4-FFF2-40B4-BE49-F238E27FC236}">
                <a16:creationId xmlns:a16="http://schemas.microsoft.com/office/drawing/2014/main" id="{D580BB5B-924C-2AD0-506B-4224307FFF4C}"/>
              </a:ext>
            </a:extLst>
          </p:cNvPr>
          <p:cNvSpPr>
            <a:spLocks noGrp="1"/>
          </p:cNvSpPr>
          <p:nvPr>
            <p:ph type="body" sz="quarter" idx="21" hasCustomPrompt="1"/>
          </p:nvPr>
        </p:nvSpPr>
        <p:spPr>
          <a:xfrm>
            <a:off x="5937375" y="2120095"/>
            <a:ext cx="2339975" cy="2028663"/>
          </a:xfrm>
        </p:spPr>
        <p:txBody>
          <a:bodyPr lIns="180000" tIns="72000" rIns="180000" bIns="72000">
            <a:normAutofit/>
          </a:bodyPr>
          <a:lstStyle>
            <a:lvl1pPr marL="0" indent="0" algn="ctr">
              <a:buNone/>
              <a:defRPr sz="1800">
                <a:solidFill>
                  <a:schemeClr val="tx1"/>
                </a:solidFill>
              </a:defRPr>
            </a:lvl1pPr>
          </a:lstStyle>
          <a:p>
            <a:pPr lvl="0"/>
            <a:r>
              <a:rPr lang="en-GB" dirty="0"/>
              <a:t>Click to edit the text style of the model</a:t>
            </a:r>
          </a:p>
        </p:txBody>
      </p:sp>
      <p:sp>
        <p:nvSpPr>
          <p:cNvPr id="31" name="!!ICON_">
            <a:extLst>
              <a:ext uri="{FF2B5EF4-FFF2-40B4-BE49-F238E27FC236}">
                <a16:creationId xmlns:a16="http://schemas.microsoft.com/office/drawing/2014/main" id="{8F7428AA-F617-CD3A-F2B1-058B358E8D10}"/>
              </a:ext>
            </a:extLst>
          </p:cNvPr>
          <p:cNvSpPr>
            <a:spLocks noGrp="1" noChangeAspect="1"/>
          </p:cNvSpPr>
          <p:nvPr>
            <p:ph type="pic" sz="quarter" idx="18" hasCustomPrompt="1"/>
          </p:nvPr>
        </p:nvSpPr>
        <p:spPr>
          <a:xfrm>
            <a:off x="577759" y="2454239"/>
            <a:ext cx="1260000" cy="1260000"/>
          </a:xfrm>
          <a:noFill/>
          <a:ln>
            <a:noFill/>
          </a:ln>
        </p:spPr>
        <p:txBody>
          <a:bodyPr lIns="72000" tIns="108000" rIns="72000" bIns="36000">
            <a:normAutofit/>
          </a:bodyPr>
          <a:lstStyle>
            <a:lvl1pPr marL="0" indent="0" algn="ctr">
              <a:buNone/>
              <a:defRPr sz="1200">
                <a:solidFill>
                  <a:schemeClr val="tx2"/>
                </a:solidFill>
              </a:defRPr>
            </a:lvl1pPr>
          </a:lstStyle>
          <a:p>
            <a:r>
              <a:rPr lang="en-GB" dirty="0"/>
              <a:t>Click the icon to add an image</a:t>
            </a:r>
          </a:p>
        </p:txBody>
      </p:sp>
      <p:sp>
        <p:nvSpPr>
          <p:cNvPr id="32" name="!!TXT_">
            <a:extLst>
              <a:ext uri="{FF2B5EF4-FFF2-40B4-BE49-F238E27FC236}">
                <a16:creationId xmlns:a16="http://schemas.microsoft.com/office/drawing/2014/main" id="{9E92ACCA-FC4C-A3E3-6B7D-729F5C2DFFC4}"/>
              </a:ext>
            </a:extLst>
          </p:cNvPr>
          <p:cNvSpPr>
            <a:spLocks noGrp="1"/>
          </p:cNvSpPr>
          <p:nvPr>
            <p:ph type="body" sz="quarter" idx="19" hasCustomPrompt="1"/>
          </p:nvPr>
        </p:nvSpPr>
        <p:spPr>
          <a:xfrm>
            <a:off x="1920217" y="2134447"/>
            <a:ext cx="2318946" cy="2014311"/>
          </a:xfrm>
        </p:spPr>
        <p:txBody>
          <a:bodyPr lIns="180000" tIns="72000" rIns="180000" bIns="72000">
            <a:normAutofit/>
          </a:bodyPr>
          <a:lstStyle>
            <a:lvl1pPr marL="0" indent="0" algn="ctr">
              <a:buNone/>
              <a:defRPr sz="1800">
                <a:solidFill>
                  <a:schemeClr val="tx1"/>
                </a:solidFill>
              </a:defRPr>
            </a:lvl1pPr>
          </a:lstStyle>
          <a:p>
            <a:pPr lvl="0"/>
            <a:r>
              <a:rPr lang="en-GB" dirty="0"/>
              <a:t>Click to edit the text style of the model</a:t>
            </a:r>
          </a:p>
        </p:txBody>
      </p:sp>
      <p:pic>
        <p:nvPicPr>
          <p:cNvPr id="4" name="Picture 3" descr="A water drop with a world map&#10;&#10;Description automatically generated">
            <a:extLst>
              <a:ext uri="{FF2B5EF4-FFF2-40B4-BE49-F238E27FC236}">
                <a16:creationId xmlns:a16="http://schemas.microsoft.com/office/drawing/2014/main" id="{F0425053-3233-0B52-D9E3-91597EAD0E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724" y="6253157"/>
            <a:ext cx="1921070" cy="507871"/>
          </a:xfrm>
          <a:prstGeom prst="rect">
            <a:avLst/>
          </a:prstGeom>
        </p:spPr>
      </p:pic>
    </p:spTree>
    <p:extLst>
      <p:ext uri="{BB962C8B-B14F-4D97-AF65-F5344CB8AC3E}">
        <p14:creationId xmlns:p14="http://schemas.microsoft.com/office/powerpoint/2010/main" val="369852416"/>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_image 1x">
    <p:spTree>
      <p:nvGrpSpPr>
        <p:cNvPr id="1" name=""/>
        <p:cNvGrpSpPr/>
        <p:nvPr/>
      </p:nvGrpSpPr>
      <p:grpSpPr>
        <a:xfrm>
          <a:off x="0" y="0"/>
          <a:ext cx="0" cy="0"/>
          <a:chOff x="0" y="0"/>
          <a:chExt cx="0" cy="0"/>
        </a:xfrm>
      </p:grpSpPr>
      <p:sp>
        <p:nvSpPr>
          <p:cNvPr id="34" name="!!AFB">
            <a:extLst>
              <a:ext uri="{FF2B5EF4-FFF2-40B4-BE49-F238E27FC236}">
                <a16:creationId xmlns:a16="http://schemas.microsoft.com/office/drawing/2014/main" id="{D2CA2253-337F-565A-5575-9EAEFCA3E764}"/>
              </a:ext>
            </a:extLst>
          </p:cNvPr>
          <p:cNvSpPr>
            <a:spLocks noGrp="1"/>
          </p:cNvSpPr>
          <p:nvPr>
            <p:ph type="pic" sz="quarter" idx="14" hasCustomPrompt="1"/>
          </p:nvPr>
        </p:nvSpPr>
        <p:spPr>
          <a:xfrm>
            <a:off x="633239" y="2024062"/>
            <a:ext cx="9429361" cy="4103690"/>
          </a:xfrm>
          <a:solidFill>
            <a:schemeClr val="bg1">
              <a:lumMod val="95000"/>
            </a:schemeClr>
          </a:solidFill>
        </p:spPr>
        <p:txBody>
          <a:bodyPr tIns="1440000">
            <a:normAutofit/>
          </a:bodyPr>
          <a:lstStyle>
            <a:lvl1pPr marL="0" indent="0" algn="ctr">
              <a:buNone/>
              <a:defRPr sz="1800">
                <a:solidFill>
                  <a:schemeClr val="tx2"/>
                </a:solidFill>
              </a:defRPr>
            </a:lvl1pPr>
          </a:lstStyle>
          <a:p>
            <a:r>
              <a:rPr lang="en-GB" dirty="0"/>
              <a:t>Click to add an image</a:t>
            </a:r>
          </a:p>
        </p:txBody>
      </p:sp>
      <p:sp>
        <p:nvSpPr>
          <p:cNvPr id="2" name="!!VLAK_oranje tit">
            <a:extLst>
              <a:ext uri="{FF2B5EF4-FFF2-40B4-BE49-F238E27FC236}">
                <a16:creationId xmlns:a16="http://schemas.microsoft.com/office/drawing/2014/main" id="{B7DD4C60-4154-04EF-B5D4-857859AD7636}"/>
              </a:ext>
            </a:extLst>
          </p:cNvPr>
          <p:cNvSpPr/>
          <p:nvPr userDrawn="1"/>
        </p:nvSpPr>
        <p:spPr>
          <a:xfrm rot="10800000">
            <a:off x="0" y="617411"/>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6" name="Tijdelijke aanduiding voor titel 1">
            <a:extLst>
              <a:ext uri="{FF2B5EF4-FFF2-40B4-BE49-F238E27FC236}">
                <a16:creationId xmlns:a16="http://schemas.microsoft.com/office/drawing/2014/main" id="{38A717A0-B969-C110-7E22-FC61E1FB8191}"/>
              </a:ext>
            </a:extLst>
          </p:cNvPr>
          <p:cNvSpPr>
            <a:spLocks noGrp="1"/>
          </p:cNvSpPr>
          <p:nvPr>
            <p:ph type="title" hasCustomPrompt="1"/>
          </p:nvPr>
        </p:nvSpPr>
        <p:spPr>
          <a:xfrm>
            <a:off x="495300" y="530225"/>
            <a:ext cx="7092494" cy="1325563"/>
          </a:xfrm>
          <a:prstGeom prst="rect">
            <a:avLst/>
          </a:prstGeom>
        </p:spPr>
        <p:txBody>
          <a:bodyPr vert="horz" lIns="91440" tIns="45720" rIns="91440" bIns="45720" rtlCol="0" anchor="ctr">
            <a:normAutofit/>
          </a:bodyPr>
          <a:lstStyle>
            <a:lvl1pPr>
              <a:defRPr/>
            </a:lvl1pPr>
          </a:lstStyle>
          <a:p>
            <a:r>
              <a:rPr lang="en-GB" dirty="0"/>
              <a:t>CLICK TO</a:t>
            </a:r>
            <a:br>
              <a:rPr lang="en-GB" dirty="0"/>
            </a:br>
            <a:r>
              <a:rPr lang="en-GB" dirty="0"/>
              <a:t>EDIT STYLE</a:t>
            </a:r>
          </a:p>
        </p:txBody>
      </p:sp>
      <p:sp>
        <p:nvSpPr>
          <p:cNvPr id="13" name="!!VLAK_blauw">
            <a:extLst>
              <a:ext uri="{FF2B5EF4-FFF2-40B4-BE49-F238E27FC236}">
                <a16:creationId xmlns:a16="http://schemas.microsoft.com/office/drawing/2014/main" id="{160A09CB-8ECE-A254-FF3F-23122429CDC6}"/>
              </a:ext>
            </a:extLst>
          </p:cNvPr>
          <p:cNvSpPr/>
          <p:nvPr userDrawn="1"/>
        </p:nvSpPr>
        <p:spPr>
          <a:xfrm>
            <a:off x="7573280" y="-1"/>
            <a:ext cx="4625070" cy="6127753"/>
          </a:xfrm>
          <a:custGeom>
            <a:avLst/>
            <a:gdLst>
              <a:gd name="connsiteX0" fmla="*/ 0 w 4618720"/>
              <a:gd name="connsiteY0" fmla="*/ 0 h 6858003"/>
              <a:gd name="connsiteX1" fmla="*/ 4618720 w 4618720"/>
              <a:gd name="connsiteY1" fmla="*/ 0 h 6858003"/>
              <a:gd name="connsiteX2" fmla="*/ 4618720 w 4618720"/>
              <a:gd name="connsiteY2" fmla="*/ 6858003 h 6858003"/>
              <a:gd name="connsiteX3" fmla="*/ 2788516 w 4618720"/>
              <a:gd name="connsiteY3" fmla="*/ 6858003 h 6858003"/>
              <a:gd name="connsiteX4" fmla="*/ 0 w 4618720"/>
              <a:gd name="connsiteY4" fmla="*/ 0 h 6858003"/>
              <a:gd name="connsiteX0" fmla="*/ 0 w 4618720"/>
              <a:gd name="connsiteY0" fmla="*/ 0 h 6858003"/>
              <a:gd name="connsiteX1" fmla="*/ 4618720 w 4618720"/>
              <a:gd name="connsiteY1" fmla="*/ 0 h 6858003"/>
              <a:gd name="connsiteX2" fmla="*/ 4618720 w 4618720"/>
              <a:gd name="connsiteY2" fmla="*/ 6184903 h 6858003"/>
              <a:gd name="connsiteX3" fmla="*/ 2788516 w 4618720"/>
              <a:gd name="connsiteY3" fmla="*/ 6858003 h 6858003"/>
              <a:gd name="connsiteX4" fmla="*/ 0 w 4618720"/>
              <a:gd name="connsiteY4" fmla="*/ 0 h 6858003"/>
              <a:gd name="connsiteX0" fmla="*/ 0 w 4618720"/>
              <a:gd name="connsiteY0" fmla="*/ 0 h 6184903"/>
              <a:gd name="connsiteX1" fmla="*/ 4618720 w 4618720"/>
              <a:gd name="connsiteY1" fmla="*/ 0 h 6184903"/>
              <a:gd name="connsiteX2" fmla="*/ 4618720 w 4618720"/>
              <a:gd name="connsiteY2" fmla="*/ 6184903 h 6184903"/>
              <a:gd name="connsiteX3" fmla="*/ 2496416 w 4618720"/>
              <a:gd name="connsiteY3" fmla="*/ 6146803 h 6184903"/>
              <a:gd name="connsiteX4" fmla="*/ 0 w 4618720"/>
              <a:gd name="connsiteY4" fmla="*/ 0 h 6184903"/>
              <a:gd name="connsiteX0" fmla="*/ 0 w 4631420"/>
              <a:gd name="connsiteY0" fmla="*/ 0 h 6146803"/>
              <a:gd name="connsiteX1" fmla="*/ 4618720 w 4631420"/>
              <a:gd name="connsiteY1" fmla="*/ 0 h 6146803"/>
              <a:gd name="connsiteX2" fmla="*/ 4631420 w 4631420"/>
              <a:gd name="connsiteY2" fmla="*/ 6134103 h 6146803"/>
              <a:gd name="connsiteX3" fmla="*/ 2496416 w 4631420"/>
              <a:gd name="connsiteY3" fmla="*/ 6146803 h 6146803"/>
              <a:gd name="connsiteX4" fmla="*/ 0 w 4631420"/>
              <a:gd name="connsiteY4" fmla="*/ 0 h 6146803"/>
              <a:gd name="connsiteX0" fmla="*/ 0 w 4631420"/>
              <a:gd name="connsiteY0" fmla="*/ 0 h 6146803"/>
              <a:gd name="connsiteX1" fmla="*/ 4618720 w 4631420"/>
              <a:gd name="connsiteY1" fmla="*/ 0 h 6146803"/>
              <a:gd name="connsiteX2" fmla="*/ 4631420 w 4631420"/>
              <a:gd name="connsiteY2" fmla="*/ 6127753 h 6146803"/>
              <a:gd name="connsiteX3" fmla="*/ 2496416 w 4631420"/>
              <a:gd name="connsiteY3" fmla="*/ 6146803 h 6146803"/>
              <a:gd name="connsiteX4" fmla="*/ 0 w 4631420"/>
              <a:gd name="connsiteY4" fmla="*/ 0 h 6146803"/>
              <a:gd name="connsiteX0" fmla="*/ 0 w 4625070"/>
              <a:gd name="connsiteY0" fmla="*/ 0 h 6146803"/>
              <a:gd name="connsiteX1" fmla="*/ 4618720 w 4625070"/>
              <a:gd name="connsiteY1" fmla="*/ 0 h 6146803"/>
              <a:gd name="connsiteX2" fmla="*/ 4625070 w 4625070"/>
              <a:gd name="connsiteY2" fmla="*/ 6127753 h 6146803"/>
              <a:gd name="connsiteX3" fmla="*/ 2496416 w 4625070"/>
              <a:gd name="connsiteY3" fmla="*/ 6146803 h 6146803"/>
              <a:gd name="connsiteX4" fmla="*/ 0 w 4625070"/>
              <a:gd name="connsiteY4" fmla="*/ 0 h 614680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070" h="6127753">
                <a:moveTo>
                  <a:pt x="0" y="0"/>
                </a:moveTo>
                <a:lnTo>
                  <a:pt x="4618720" y="0"/>
                </a:lnTo>
                <a:cubicBezTo>
                  <a:pt x="4622953" y="2044701"/>
                  <a:pt x="4620837" y="4083052"/>
                  <a:pt x="4625070" y="6127753"/>
                </a:cubicBezTo>
                <a:lnTo>
                  <a:pt x="2490066" y="61277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6" name="Tijdelijke aanduiding voor voettekst 4">
            <a:extLst>
              <a:ext uri="{FF2B5EF4-FFF2-40B4-BE49-F238E27FC236}">
                <a16:creationId xmlns:a16="http://schemas.microsoft.com/office/drawing/2014/main" id="{D74D41A0-71E8-BFB2-8304-270AD03DA4D0}"/>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r>
              <a:rPr lang="en-GB"/>
              <a:t>AI for Water Resources Management </a:t>
            </a:r>
            <a:endParaRPr lang="en-GB" dirty="0"/>
          </a:p>
        </p:txBody>
      </p:sp>
      <p:sp>
        <p:nvSpPr>
          <p:cNvPr id="17" name="Tijdelijke aanduiding voor dianummer 5">
            <a:extLst>
              <a:ext uri="{FF2B5EF4-FFF2-40B4-BE49-F238E27FC236}">
                <a16:creationId xmlns:a16="http://schemas.microsoft.com/office/drawing/2014/main" id="{E06AB5E3-1E12-4DE4-C2C9-62C09F16FE4A}"/>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pic>
        <p:nvPicPr>
          <p:cNvPr id="3" name="Picture 2" descr="A water drop with a world map&#10;&#10;Description automatically generated">
            <a:extLst>
              <a:ext uri="{FF2B5EF4-FFF2-40B4-BE49-F238E27FC236}">
                <a16:creationId xmlns:a16="http://schemas.microsoft.com/office/drawing/2014/main" id="{413CE266-6DA7-409E-2E19-C5F8CEEEC8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724" y="6253157"/>
            <a:ext cx="1921070" cy="507871"/>
          </a:xfrm>
          <a:prstGeom prst="rect">
            <a:avLst/>
          </a:prstGeom>
        </p:spPr>
      </p:pic>
    </p:spTree>
    <p:extLst>
      <p:ext uri="{BB962C8B-B14F-4D97-AF65-F5344CB8AC3E}">
        <p14:creationId xmlns:p14="http://schemas.microsoft.com/office/powerpoint/2010/main" val="3641674314"/>
      </p:ext>
    </p:extLst>
  </p:cSld>
  <p:clrMapOvr>
    <a:masterClrMapping/>
  </p:clrMapOvr>
  <p:transition spd="med">
    <p:push/>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99DBF036-6B75-3333-5176-B5F13E5C76FD}"/>
              </a:ext>
            </a:extLst>
          </p:cNvPr>
          <p:cNvSpPr>
            <a:spLocks noGrp="1"/>
          </p:cNvSpPr>
          <p:nvPr>
            <p:ph type="title"/>
          </p:nvPr>
        </p:nvSpPr>
        <p:spPr>
          <a:xfrm>
            <a:off x="495299" y="225425"/>
            <a:ext cx="11217275" cy="1325563"/>
          </a:xfrm>
          <a:prstGeom prst="rect">
            <a:avLst/>
          </a:prstGeom>
        </p:spPr>
        <p:txBody>
          <a:bodyPr vert="horz" lIns="91440" tIns="45720" rIns="91440" bIns="45720" rtlCol="0" anchor="ctr">
            <a:normAutofit/>
          </a:bodyPr>
          <a:lstStyle/>
          <a:p>
            <a:r>
              <a:rPr lang="en-GB"/>
              <a:t>CLICK TO EDIT STYLE</a:t>
            </a:r>
            <a:endParaRPr lang="en-GB" dirty="0"/>
          </a:p>
        </p:txBody>
      </p:sp>
      <p:sp>
        <p:nvSpPr>
          <p:cNvPr id="3" name="Tijdelijke aanduiding voor tekst 2">
            <a:extLst>
              <a:ext uri="{FF2B5EF4-FFF2-40B4-BE49-F238E27FC236}">
                <a16:creationId xmlns:a16="http://schemas.microsoft.com/office/drawing/2014/main" id="{8387306F-4772-D713-EB09-E25579FB8876}"/>
              </a:ext>
            </a:extLst>
          </p:cNvPr>
          <p:cNvSpPr>
            <a:spLocks noGrp="1"/>
          </p:cNvSpPr>
          <p:nvPr>
            <p:ph type="body" idx="1"/>
          </p:nvPr>
        </p:nvSpPr>
        <p:spPr>
          <a:xfrm>
            <a:off x="463956" y="1711325"/>
            <a:ext cx="11248618" cy="4381500"/>
          </a:xfrm>
          <a:prstGeom prst="rect">
            <a:avLst/>
          </a:prstGeom>
        </p:spPr>
        <p:txBody>
          <a:bodyPr vert="horz" lIns="91440" tIns="36000" rIns="91440" bIns="36000" rtlCol="0">
            <a:normAutofit/>
          </a:bodyPr>
          <a:lstStyle/>
          <a:p>
            <a:pPr lvl="0"/>
            <a:r>
              <a:rPr lang="en-GB" dirty="0"/>
              <a:t>Click to edit the text style of the model</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Tijdelijke aanduiding voor datum 3">
            <a:extLst>
              <a:ext uri="{FF2B5EF4-FFF2-40B4-BE49-F238E27FC236}">
                <a16:creationId xmlns:a16="http://schemas.microsoft.com/office/drawing/2014/main" id="{C66B89F0-E5B6-533C-E66D-19513422967B}"/>
              </a:ext>
            </a:extLst>
          </p:cNvPr>
          <p:cNvSpPr>
            <a:spLocks noGrp="1"/>
          </p:cNvSpPr>
          <p:nvPr>
            <p:ph type="dt" sz="half" idx="2"/>
          </p:nvPr>
        </p:nvSpPr>
        <p:spPr>
          <a:xfrm>
            <a:off x="-231841" y="6307710"/>
            <a:ext cx="2743200" cy="365125"/>
          </a:xfrm>
          <a:prstGeom prst="rect">
            <a:avLst/>
          </a:prstGeom>
          <a:blipFill>
            <a:blip r:embed="rId15">
              <a:extLst>
                <a:ext uri="{96DAC541-7B7A-43D3-8B79-37D633B846F1}">
                  <asvg:svgBlip xmlns:asvg="http://schemas.microsoft.com/office/drawing/2016/SVG/main" r:embed="rId16"/>
                </a:ext>
              </a:extLst>
            </a:blip>
            <a:srcRect/>
            <a:stretch>
              <a:fillRect l="31216" r="31216"/>
            </a:stretch>
          </a:blipFill>
        </p:spPr>
        <p:txBody>
          <a:bodyPr vert="horz" lIns="91440" tIns="45720" rIns="91440" bIns="45720" rtlCol="0" anchor="ctr"/>
          <a:lstStyle>
            <a:lvl1pPr algn="l">
              <a:defRPr sz="500">
                <a:solidFill>
                  <a:schemeClr val="bg1">
                    <a:alpha val="0"/>
                  </a:schemeClr>
                </a:solidFill>
              </a:defRPr>
            </a:lvl1pPr>
          </a:lstStyle>
          <a:p>
            <a:endParaRPr lang="en-GB" dirty="0"/>
          </a:p>
        </p:txBody>
      </p:sp>
      <p:sp>
        <p:nvSpPr>
          <p:cNvPr id="8" name="Tijdelijke aanduiding voor voettekst 4">
            <a:extLst>
              <a:ext uri="{FF2B5EF4-FFF2-40B4-BE49-F238E27FC236}">
                <a16:creationId xmlns:a16="http://schemas.microsoft.com/office/drawing/2014/main" id="{1D21E8CB-F84D-DDED-B133-0DC22343C441}"/>
              </a:ext>
            </a:extLst>
          </p:cNvPr>
          <p:cNvSpPr>
            <a:spLocks noGrp="1"/>
          </p:cNvSpPr>
          <p:nvPr>
            <p:ph type="ftr" sz="quarter" idx="3"/>
          </p:nvPr>
        </p:nvSpPr>
        <p:spPr>
          <a:xfrm>
            <a:off x="6113665" y="6307710"/>
            <a:ext cx="450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r>
              <a:rPr lang="en-GB"/>
              <a:t>AI for Water Resources Management </a:t>
            </a:r>
            <a:endParaRPr lang="en-GB" dirty="0"/>
          </a:p>
        </p:txBody>
      </p:sp>
      <p:sp>
        <p:nvSpPr>
          <p:cNvPr id="9" name="Tijdelijke aanduiding voor dianummer 5">
            <a:extLst>
              <a:ext uri="{FF2B5EF4-FFF2-40B4-BE49-F238E27FC236}">
                <a16:creationId xmlns:a16="http://schemas.microsoft.com/office/drawing/2014/main" id="{7FBCFD7D-C5F9-C761-A346-BE3A2185B5EE}"/>
              </a:ext>
            </a:extLst>
          </p:cNvPr>
          <p:cNvSpPr>
            <a:spLocks noGrp="1"/>
          </p:cNvSpPr>
          <p:nvPr>
            <p:ph type="sldNum" sz="quarter" idx="4"/>
          </p:nvPr>
        </p:nvSpPr>
        <p:spPr>
          <a:xfrm>
            <a:off x="11137900"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Tree>
    <p:extLst>
      <p:ext uri="{BB962C8B-B14F-4D97-AF65-F5344CB8AC3E}">
        <p14:creationId xmlns:p14="http://schemas.microsoft.com/office/powerpoint/2010/main" val="2409844358"/>
      </p:ext>
    </p:extLst>
  </p:cSld>
  <p:clrMap bg1="lt1" tx1="dk1" bg2="lt2" tx2="dk2" accent1="accent1" accent2="accent2" accent3="accent3" accent4="accent4" accent5="accent5" accent6="accent6" hlink="hlink" folHlink="folHlink"/>
  <p:sldLayoutIdLst>
    <p:sldLayoutId id="2147483659" r:id="rId1"/>
    <p:sldLayoutId id="2147483661" r:id="rId2"/>
    <p:sldLayoutId id="2147483665" r:id="rId3"/>
    <p:sldLayoutId id="2147483669" r:id="rId4"/>
    <p:sldLayoutId id="2147483674" r:id="rId5"/>
    <p:sldLayoutId id="2147483666" r:id="rId6"/>
    <p:sldLayoutId id="2147483662" r:id="rId7"/>
    <p:sldLayoutId id="2147483671" r:id="rId8"/>
    <p:sldLayoutId id="2147483667" r:id="rId9"/>
    <p:sldLayoutId id="2147483670" r:id="rId10"/>
    <p:sldLayoutId id="2147483663" r:id="rId11"/>
    <p:sldLayoutId id="2147483673" r:id="rId12"/>
    <p:sldLayoutId id="214748365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ITC Avant Garde Gothic LT" pitchFamily="50" charset="0"/>
          <a:ea typeface="+mj-ea"/>
          <a:cs typeface="+mj-cs"/>
        </a:defRPr>
      </a:lvl1pPr>
    </p:titleStyle>
    <p:bodyStyle>
      <a:lvl1pPr marL="228600" indent="-228600" algn="l" defTabSz="914400" rtl="0" eaLnBrk="1" latinLnBrk="0" hangingPunct="1">
        <a:lnSpc>
          <a:spcPct val="90000"/>
        </a:lnSpc>
        <a:spcBef>
          <a:spcPts val="1000"/>
        </a:spcBef>
        <a:buSzPct val="112000"/>
        <a:buFontTx/>
        <a:buBlip>
          <a:blip r:embed="rId17"/>
        </a:buBlip>
        <a:defRPr sz="2000" kern="1200">
          <a:solidFill>
            <a:schemeClr val="tx1"/>
          </a:solidFill>
          <a:latin typeface="Roboto Light" pitchFamily="2" charset="0"/>
          <a:ea typeface="+mn-ea"/>
          <a:cs typeface="+mn-cs"/>
        </a:defRPr>
      </a:lvl1pPr>
      <a:lvl2pPr marL="685800" indent="-228600" algn="l" defTabSz="914400" rtl="0" eaLnBrk="1" latinLnBrk="0" hangingPunct="1">
        <a:lnSpc>
          <a:spcPct val="90000"/>
        </a:lnSpc>
        <a:spcBef>
          <a:spcPts val="500"/>
        </a:spcBef>
        <a:buSzPct val="112000"/>
        <a:buFontTx/>
        <a:buBlip>
          <a:blip r:embed="rId17"/>
        </a:buBlip>
        <a:defRPr sz="1800" kern="1200">
          <a:solidFill>
            <a:schemeClr val="tx1"/>
          </a:solidFill>
          <a:latin typeface="Roboto Light" pitchFamily="2" charset="0"/>
          <a:ea typeface="+mn-ea"/>
          <a:cs typeface="+mn-cs"/>
        </a:defRPr>
      </a:lvl2pPr>
      <a:lvl3pPr marL="1143000" indent="-228600" algn="l" defTabSz="914400" rtl="0" eaLnBrk="1" latinLnBrk="0" hangingPunct="1">
        <a:lnSpc>
          <a:spcPct val="90000"/>
        </a:lnSpc>
        <a:spcBef>
          <a:spcPts val="500"/>
        </a:spcBef>
        <a:buSzPct val="112000"/>
        <a:buFontTx/>
        <a:buBlip>
          <a:blip r:embed="rId17"/>
        </a:buBlip>
        <a:defRPr sz="1600" kern="1200">
          <a:solidFill>
            <a:schemeClr val="tx1"/>
          </a:solidFill>
          <a:latin typeface="Roboto Light" pitchFamily="2" charset="0"/>
          <a:ea typeface="+mn-ea"/>
          <a:cs typeface="+mn-cs"/>
        </a:defRPr>
      </a:lvl3pPr>
      <a:lvl4pPr marL="1600200" indent="-228600" algn="l" defTabSz="914400" rtl="0" eaLnBrk="1" latinLnBrk="0" hangingPunct="1">
        <a:lnSpc>
          <a:spcPct val="90000"/>
        </a:lnSpc>
        <a:spcBef>
          <a:spcPts val="500"/>
        </a:spcBef>
        <a:buSzPct val="112000"/>
        <a:buFontTx/>
        <a:buBlip>
          <a:blip r:embed="rId17"/>
        </a:buBlip>
        <a:defRPr sz="1400" kern="1200">
          <a:solidFill>
            <a:schemeClr val="tx1"/>
          </a:solidFill>
          <a:latin typeface="Roboto Light" pitchFamily="2" charset="0"/>
          <a:ea typeface="+mn-ea"/>
          <a:cs typeface="+mn-cs"/>
        </a:defRPr>
      </a:lvl4pPr>
      <a:lvl5pPr marL="2057400" indent="-228600" algn="l" defTabSz="914400" rtl="0" eaLnBrk="1" latinLnBrk="0" hangingPunct="1">
        <a:lnSpc>
          <a:spcPct val="90000"/>
        </a:lnSpc>
        <a:spcBef>
          <a:spcPts val="500"/>
        </a:spcBef>
        <a:buSzPct val="112000"/>
        <a:buFontTx/>
        <a:buBlip>
          <a:blip r:embed="rId17"/>
        </a:buBlip>
        <a:defRPr sz="1200" kern="1200">
          <a:solidFill>
            <a:schemeClr val="tx1"/>
          </a:solidFill>
          <a:latin typeface="Roboto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guide id="4"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ijdelijke aanduiding voor titel 1">
            <a:extLst>
              <a:ext uri="{FF2B5EF4-FFF2-40B4-BE49-F238E27FC236}">
                <a16:creationId xmlns:a16="http://schemas.microsoft.com/office/drawing/2014/main" id="{43541C07-AA6D-A4DD-A554-16902FB0F0A5}"/>
              </a:ext>
            </a:extLst>
          </p:cNvPr>
          <p:cNvSpPr>
            <a:spLocks noGrp="1"/>
          </p:cNvSpPr>
          <p:nvPr>
            <p:ph type="title"/>
          </p:nvPr>
        </p:nvSpPr>
        <p:spPr>
          <a:xfrm>
            <a:off x="495299" y="225425"/>
            <a:ext cx="11217275" cy="1325563"/>
          </a:xfrm>
          <a:prstGeom prst="rect">
            <a:avLst/>
          </a:prstGeom>
        </p:spPr>
        <p:txBody>
          <a:bodyPr vert="horz" lIns="91440" tIns="45720" rIns="91440" bIns="45720" rtlCol="0" anchor="ctr">
            <a:normAutofit/>
          </a:bodyPr>
          <a:lstStyle/>
          <a:p>
            <a:r>
              <a:rPr lang="en-GB" dirty="0"/>
              <a:t>CLICK TO EDIT STYLE</a:t>
            </a:r>
          </a:p>
        </p:txBody>
      </p:sp>
      <p:sp>
        <p:nvSpPr>
          <p:cNvPr id="12" name="Tijdelijke aanduiding voor tekst 2">
            <a:extLst>
              <a:ext uri="{FF2B5EF4-FFF2-40B4-BE49-F238E27FC236}">
                <a16:creationId xmlns:a16="http://schemas.microsoft.com/office/drawing/2014/main" id="{4EE9F071-0755-36B2-0659-0587302876C0}"/>
              </a:ext>
            </a:extLst>
          </p:cNvPr>
          <p:cNvSpPr>
            <a:spLocks noGrp="1"/>
          </p:cNvSpPr>
          <p:nvPr>
            <p:ph type="body" idx="1"/>
          </p:nvPr>
        </p:nvSpPr>
        <p:spPr>
          <a:xfrm>
            <a:off x="463956" y="1711325"/>
            <a:ext cx="11248618" cy="4381500"/>
          </a:xfrm>
          <a:prstGeom prst="rect">
            <a:avLst/>
          </a:prstGeom>
        </p:spPr>
        <p:txBody>
          <a:bodyPr vert="horz" lIns="91440" tIns="36000" rIns="91440" bIns="36000" rtlCol="0">
            <a:normAutofit/>
          </a:bodyPr>
          <a:lstStyle/>
          <a:p>
            <a:pPr lvl="0"/>
            <a:r>
              <a:rPr lang="en-GB" dirty="0"/>
              <a:t>Click to edit the text style of the model</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136031575"/>
      </p:ext>
    </p:extLst>
  </p:cSld>
  <p:clrMap bg1="lt1" tx1="dk1" bg2="lt2" tx2="dk2" accent1="accent1" accent2="accent2" accent3="accent3" accent4="accent4" accent5="accent5" accent6="accent6" hlink="hlink" folHlink="folHlink"/>
  <p:sldLayoutIdLst>
    <p:sldLayoutId id="2147483657" r:id="rId1"/>
    <p:sldLayoutId id="2147483658" r:id="rId2"/>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hyperlink" Target="https://zenodo.org/"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VUB-HYDR/2025_DIGIWATER_project"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hyperlink" Target="https://digiwater.net/"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https://desktop.github.com/download/" TargetMode="Externa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5915-1CD6-D8D0-2006-C233855F4573}"/>
              </a:ext>
            </a:extLst>
          </p:cNvPr>
          <p:cNvSpPr txBox="1"/>
          <p:nvPr/>
        </p:nvSpPr>
        <p:spPr>
          <a:xfrm>
            <a:off x="8299940" y="5519027"/>
            <a:ext cx="6098344" cy="1646605"/>
          </a:xfrm>
          <a:prstGeom prst="rect">
            <a:avLst/>
          </a:prstGeom>
          <a:noFill/>
        </p:spPr>
        <p:txBody>
          <a:bodyPr wrap="square">
            <a:spAutoFit/>
          </a:bodyPr>
          <a:lstStyle/>
          <a:p>
            <a:pPr>
              <a:spcAft>
                <a:spcPts val="600"/>
              </a:spcAft>
            </a:pPr>
            <a:r>
              <a:rPr lang="en-GB" b="1" dirty="0"/>
              <a:t>Paul Muñoz</a:t>
            </a:r>
          </a:p>
          <a:p>
            <a:endParaRPr lang="es-419" sz="1400" dirty="0"/>
          </a:p>
          <a:p>
            <a:r>
              <a:rPr lang="en-BE" sz="1400" dirty="0"/>
              <a:t>All-hands </a:t>
            </a:r>
            <a:r>
              <a:rPr lang="en-BE" sz="1400" dirty="0" err="1"/>
              <a:t>meetin</a:t>
            </a:r>
            <a:r>
              <a:rPr lang="en-US" sz="1400" dirty="0"/>
              <a:t>g</a:t>
            </a:r>
            <a:r>
              <a:rPr lang="en-BE" sz="1400" dirty="0"/>
              <a:t> 2025</a:t>
            </a:r>
            <a:endParaRPr lang="es-419" sz="1400" dirty="0"/>
          </a:p>
          <a:p>
            <a:r>
              <a:rPr lang="es-419" sz="1400" dirty="0"/>
              <a:t>24/09/2025</a:t>
            </a:r>
          </a:p>
          <a:p>
            <a:endParaRPr lang="en-GB" b="1" dirty="0"/>
          </a:p>
          <a:p>
            <a:endParaRPr lang="en-BE" dirty="0"/>
          </a:p>
        </p:txBody>
      </p:sp>
      <p:pic>
        <p:nvPicPr>
          <p:cNvPr id="19" name="Picture Placeholder 18" descr="A cartoon of a spaceship in a desert&#10;&#10;AI-generated content may be incorrect.">
            <a:extLst>
              <a:ext uri="{FF2B5EF4-FFF2-40B4-BE49-F238E27FC236}">
                <a16:creationId xmlns:a16="http://schemas.microsoft.com/office/drawing/2014/main" id="{A17CB5C1-7CBB-10AF-2854-698543D78F5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333" b="5333"/>
          <a:stretch>
            <a:fillRect/>
          </a:stretch>
        </p:blipFill>
        <p:spPr>
          <a:xfrm flipH="1">
            <a:off x="-2" y="0"/>
            <a:ext cx="12192002" cy="4797426"/>
          </a:xfrm>
          <a:prstGeom prst="rect">
            <a:avLst/>
          </a:prstGeom>
        </p:spPr>
      </p:pic>
      <p:sp>
        <p:nvSpPr>
          <p:cNvPr id="20" name="Titel 3">
            <a:extLst>
              <a:ext uri="{FF2B5EF4-FFF2-40B4-BE49-F238E27FC236}">
                <a16:creationId xmlns:a16="http://schemas.microsoft.com/office/drawing/2014/main" id="{E8C7A574-1275-6510-4998-BC0734B0ED64}"/>
              </a:ext>
            </a:extLst>
          </p:cNvPr>
          <p:cNvSpPr txBox="1">
            <a:spLocks/>
          </p:cNvSpPr>
          <p:nvPr/>
        </p:nvSpPr>
        <p:spPr>
          <a:xfrm>
            <a:off x="0" y="3154681"/>
            <a:ext cx="7528560" cy="1642746"/>
          </a:xfrm>
          <a:prstGeom prst="rect">
            <a:avLst/>
          </a:prstGeom>
          <a:solidFill>
            <a:schemeClr val="accent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ITC Avant Garde Gothic LT" pitchFamily="50" charset="0"/>
                <a:ea typeface="+mj-ea"/>
                <a:cs typeface="+mj-cs"/>
              </a:defRPr>
            </a:lvl1pPr>
          </a:lstStyle>
          <a:p>
            <a:pPr algn="ctr">
              <a:spcBef>
                <a:spcPts val="600"/>
              </a:spcBef>
              <a:spcAft>
                <a:spcPts val="600"/>
              </a:spcAft>
              <a:tabLst>
                <a:tab pos="3055938" algn="l"/>
              </a:tabLst>
            </a:pPr>
            <a:r>
              <a:rPr lang="en-GB" sz="3600" b="1" dirty="0"/>
              <a:t>GitHub in HYDR</a:t>
            </a:r>
            <a:endParaRPr lang="en-BE" sz="3600" b="1" dirty="0"/>
          </a:p>
          <a:p>
            <a:pPr algn="ctr">
              <a:spcBef>
                <a:spcPts val="600"/>
              </a:spcBef>
              <a:spcAft>
                <a:spcPts val="600"/>
              </a:spcAft>
              <a:tabLst>
                <a:tab pos="3055938" algn="l"/>
              </a:tabLst>
            </a:pPr>
            <a:r>
              <a:rPr lang="en-BE" sz="3600" b="1" dirty="0"/>
              <a:t>A practical guide</a:t>
            </a:r>
            <a:endParaRPr lang="en-GB" sz="3600" b="1" dirty="0"/>
          </a:p>
        </p:txBody>
      </p:sp>
      <p:sp>
        <p:nvSpPr>
          <p:cNvPr id="22" name="Text Placeholder 21">
            <a:extLst>
              <a:ext uri="{FF2B5EF4-FFF2-40B4-BE49-F238E27FC236}">
                <a16:creationId xmlns:a16="http://schemas.microsoft.com/office/drawing/2014/main" id="{022D62ED-3912-A625-A8A2-3967E822A50A}"/>
              </a:ext>
            </a:extLst>
          </p:cNvPr>
          <p:cNvSpPr>
            <a:spLocks noGrp="1"/>
          </p:cNvSpPr>
          <p:nvPr>
            <p:ph type="body" sz="quarter" idx="15"/>
          </p:nvPr>
        </p:nvSpPr>
        <p:spPr>
          <a:xfrm>
            <a:off x="6867735" y="3154681"/>
            <a:ext cx="660825" cy="1620000"/>
          </a:xfrm>
        </p:spPr>
        <p:txBody>
          <a:bodyPr/>
          <a:lstStyle/>
          <a:p>
            <a:endParaRPr lang="en-BE" dirty="0"/>
          </a:p>
        </p:txBody>
      </p:sp>
    </p:spTree>
    <p:extLst>
      <p:ext uri="{BB962C8B-B14F-4D97-AF65-F5344CB8AC3E}">
        <p14:creationId xmlns:p14="http://schemas.microsoft.com/office/powerpoint/2010/main" val="2580432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31E37-0768-7F59-A494-B661A9712456}"/>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83974CA8-F2F1-83FB-4B70-8E693EB8B1D4}"/>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6778CFDE-99CE-27B3-4654-68C98BDD1DF4}"/>
              </a:ext>
            </a:extLst>
          </p:cNvPr>
          <p:cNvSpPr txBox="1"/>
          <p:nvPr/>
        </p:nvSpPr>
        <p:spPr>
          <a:xfrm>
            <a:off x="641296" y="503376"/>
            <a:ext cx="11550703" cy="707886"/>
          </a:xfrm>
          <a:prstGeom prst="rect">
            <a:avLst/>
          </a:prstGeom>
          <a:noFill/>
        </p:spPr>
        <p:txBody>
          <a:bodyPr wrap="square" rtlCol="0">
            <a:spAutoFit/>
          </a:bodyPr>
          <a:lstStyle/>
          <a:p>
            <a:r>
              <a:rPr lang="en-BE" sz="4000" dirty="0">
                <a:solidFill>
                  <a:srgbClr val="000821"/>
                </a:solidFill>
                <a:highlight>
                  <a:srgbClr val="FFFFFF"/>
                </a:highlight>
                <a:latin typeface="+mj-lt"/>
              </a:rPr>
              <a:t>HYDR conventions</a:t>
            </a:r>
            <a:endParaRPr lang="en-BE" sz="4000" dirty="0">
              <a:latin typeface="+mj-lt"/>
            </a:endParaRPr>
          </a:p>
        </p:txBody>
      </p:sp>
      <p:sp>
        <p:nvSpPr>
          <p:cNvPr id="3" name="TextBox 2">
            <a:extLst>
              <a:ext uri="{FF2B5EF4-FFF2-40B4-BE49-F238E27FC236}">
                <a16:creationId xmlns:a16="http://schemas.microsoft.com/office/drawing/2014/main" id="{8E904D23-69F7-473D-E134-F37D9D13B2E9}"/>
              </a:ext>
            </a:extLst>
          </p:cNvPr>
          <p:cNvSpPr txBox="1"/>
          <p:nvPr/>
        </p:nvSpPr>
        <p:spPr>
          <a:xfrm>
            <a:off x="959556" y="1614311"/>
            <a:ext cx="5136444" cy="1477328"/>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US" sz="2400" dirty="0"/>
              <a:t>Naming conventions for repos</a:t>
            </a:r>
            <a:endParaRPr lang="en-BE" sz="2400" dirty="0"/>
          </a:p>
          <a:p>
            <a:pPr marL="285750" indent="-285750">
              <a:buClr>
                <a:schemeClr val="accent6"/>
              </a:buClr>
              <a:buFont typeface="Arial" panose="020B0604020202020204" pitchFamily="34" charset="0"/>
              <a:buChar char="•"/>
            </a:pPr>
            <a:endParaRPr lang="en-BE" sz="2400" dirty="0"/>
          </a:p>
          <a:p>
            <a:pPr>
              <a:buClr>
                <a:schemeClr val="accent6"/>
              </a:buClr>
            </a:pPr>
            <a:r>
              <a:rPr lang="en-BE" dirty="0"/>
              <a:t>     Publications: </a:t>
            </a:r>
            <a:r>
              <a:rPr lang="en-US" dirty="0"/>
              <a:t>YYYY_NAME_JOURNAL_SUFFIX</a:t>
            </a:r>
            <a:endParaRPr lang="en-BE" sz="2400" dirty="0"/>
          </a:p>
          <a:p>
            <a:pPr marL="285750" indent="-285750">
              <a:buClr>
                <a:schemeClr val="accent6"/>
              </a:buClr>
              <a:buFont typeface="Arial" panose="020B0604020202020204" pitchFamily="34" charset="0"/>
              <a:buChar char="•"/>
            </a:pPr>
            <a:endParaRPr lang="en-BE" sz="2400" dirty="0"/>
          </a:p>
        </p:txBody>
      </p:sp>
      <p:sp>
        <p:nvSpPr>
          <p:cNvPr id="4" name="Tijdelijke aanduiding voor dianummer 5">
            <a:extLst>
              <a:ext uri="{FF2B5EF4-FFF2-40B4-BE49-F238E27FC236}">
                <a16:creationId xmlns:a16="http://schemas.microsoft.com/office/drawing/2014/main" id="{3422AB4F-F9B1-9000-23E4-FDF686C1AD8B}"/>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10</a:t>
            </a:fld>
            <a:endParaRPr lang="en-GB" dirty="0"/>
          </a:p>
        </p:txBody>
      </p:sp>
      <p:sp>
        <p:nvSpPr>
          <p:cNvPr id="10" name="TextBox 9">
            <a:extLst>
              <a:ext uri="{FF2B5EF4-FFF2-40B4-BE49-F238E27FC236}">
                <a16:creationId xmlns:a16="http://schemas.microsoft.com/office/drawing/2014/main" id="{289753F5-E896-B0F5-E81D-099A0FE63309}"/>
              </a:ext>
            </a:extLst>
          </p:cNvPr>
          <p:cNvSpPr txBox="1"/>
          <p:nvPr/>
        </p:nvSpPr>
        <p:spPr>
          <a:xfrm>
            <a:off x="6313606" y="2307975"/>
            <a:ext cx="5615029" cy="1061829"/>
          </a:xfrm>
          <a:prstGeom prst="rect">
            <a:avLst/>
          </a:prstGeom>
          <a:noFill/>
        </p:spPr>
        <p:txBody>
          <a:bodyPr wrap="square">
            <a:spAutoFit/>
          </a:bodyPr>
          <a:lstStyle/>
          <a:p>
            <a:pPr algn="just"/>
            <a:r>
              <a:rPr lang="en-BE" b="1" i="0" u="none" strike="noStrike" baseline="0" dirty="0"/>
              <a:t>Publication: </a:t>
            </a:r>
            <a:r>
              <a:rPr lang="en-US" sz="1500" dirty="0"/>
              <a:t>Ghysels G, Mutua S, Baya Veliz G &amp; Huysmans M (2019). A modified approach for modelling river-aquifer interaction of gaining rivers in MODFLOW, including riverbed heterogeneity and river bank seepage. </a:t>
            </a:r>
            <a:r>
              <a:rPr lang="en-US" sz="1500" dirty="0" err="1"/>
              <a:t>Hydrogeol</a:t>
            </a:r>
            <a:r>
              <a:rPr lang="en-US" sz="1500" dirty="0"/>
              <a:t>.</a:t>
            </a:r>
            <a:endParaRPr lang="en-BE" sz="1500" dirty="0"/>
          </a:p>
        </p:txBody>
      </p:sp>
      <p:sp>
        <p:nvSpPr>
          <p:cNvPr id="11" name="TextBox 10">
            <a:extLst>
              <a:ext uri="{FF2B5EF4-FFF2-40B4-BE49-F238E27FC236}">
                <a16:creationId xmlns:a16="http://schemas.microsoft.com/office/drawing/2014/main" id="{682E7B42-49C9-14E1-CB0E-0830BF916FA5}"/>
              </a:ext>
            </a:extLst>
          </p:cNvPr>
          <p:cNvSpPr txBox="1"/>
          <p:nvPr/>
        </p:nvSpPr>
        <p:spPr>
          <a:xfrm>
            <a:off x="6313606" y="3357307"/>
            <a:ext cx="5615029" cy="369332"/>
          </a:xfrm>
          <a:prstGeom prst="rect">
            <a:avLst/>
          </a:prstGeom>
          <a:noFill/>
        </p:spPr>
        <p:txBody>
          <a:bodyPr wrap="square">
            <a:spAutoFit/>
          </a:bodyPr>
          <a:lstStyle/>
          <a:p>
            <a:r>
              <a:rPr lang="en-BE" b="1" dirty="0"/>
              <a:t>Repo name: </a:t>
            </a:r>
            <a:r>
              <a:rPr lang="en-US" dirty="0"/>
              <a:t>2019_Ghysels_etal_Hydrogeol_J</a:t>
            </a:r>
            <a:endParaRPr lang="en-BE" sz="1500" dirty="0"/>
          </a:p>
        </p:txBody>
      </p:sp>
      <p:sp>
        <p:nvSpPr>
          <p:cNvPr id="12" name="TextBox 11">
            <a:extLst>
              <a:ext uri="{FF2B5EF4-FFF2-40B4-BE49-F238E27FC236}">
                <a16:creationId xmlns:a16="http://schemas.microsoft.com/office/drawing/2014/main" id="{48B59F65-F83C-3E4C-906D-C4459038F9C3}"/>
              </a:ext>
            </a:extLst>
          </p:cNvPr>
          <p:cNvSpPr txBox="1"/>
          <p:nvPr/>
        </p:nvSpPr>
        <p:spPr>
          <a:xfrm>
            <a:off x="6313607" y="3729804"/>
            <a:ext cx="5615029" cy="1154162"/>
          </a:xfrm>
          <a:prstGeom prst="rect">
            <a:avLst/>
          </a:prstGeom>
          <a:noFill/>
        </p:spPr>
        <p:txBody>
          <a:bodyPr wrap="square">
            <a:spAutoFit/>
          </a:bodyPr>
          <a:lstStyle/>
          <a:p>
            <a:r>
              <a:rPr lang="en-BE" b="1" dirty="0"/>
              <a:t>Description: </a:t>
            </a:r>
            <a:r>
              <a:rPr lang="en-GB" dirty="0"/>
              <a:t>Scripts used for the simulations of the two applications in Ghysels et al. (2019), </a:t>
            </a:r>
            <a:r>
              <a:rPr lang="en-GB" dirty="0" err="1"/>
              <a:t>Hydrogeol</a:t>
            </a:r>
            <a:r>
              <a:rPr lang="en-GB" dirty="0"/>
              <a:t>. J.</a:t>
            </a:r>
          </a:p>
          <a:p>
            <a:endParaRPr lang="en-GB" dirty="0"/>
          </a:p>
          <a:p>
            <a:endParaRPr lang="en-BE" sz="1500" dirty="0"/>
          </a:p>
        </p:txBody>
      </p:sp>
      <p:sp>
        <p:nvSpPr>
          <p:cNvPr id="13" name="TextBox 12">
            <a:extLst>
              <a:ext uri="{FF2B5EF4-FFF2-40B4-BE49-F238E27FC236}">
                <a16:creationId xmlns:a16="http://schemas.microsoft.com/office/drawing/2014/main" id="{3D7BCF48-78E9-E811-6C47-5D609442C19F}"/>
              </a:ext>
            </a:extLst>
          </p:cNvPr>
          <p:cNvSpPr txBox="1"/>
          <p:nvPr/>
        </p:nvSpPr>
        <p:spPr>
          <a:xfrm>
            <a:off x="6313606" y="4362388"/>
            <a:ext cx="5615029" cy="369332"/>
          </a:xfrm>
          <a:prstGeom prst="rect">
            <a:avLst/>
          </a:prstGeom>
          <a:noFill/>
        </p:spPr>
        <p:txBody>
          <a:bodyPr wrap="square">
            <a:spAutoFit/>
          </a:bodyPr>
          <a:lstStyle/>
          <a:p>
            <a:r>
              <a:rPr lang="en-BE" b="1" dirty="0"/>
              <a:t>Topic: </a:t>
            </a:r>
            <a:r>
              <a:rPr lang="en-BE" dirty="0"/>
              <a:t>Publication</a:t>
            </a:r>
            <a:endParaRPr lang="en-BE" sz="1500" dirty="0"/>
          </a:p>
        </p:txBody>
      </p:sp>
      <p:pic>
        <p:nvPicPr>
          <p:cNvPr id="15" name="Picture 14">
            <a:extLst>
              <a:ext uri="{FF2B5EF4-FFF2-40B4-BE49-F238E27FC236}">
                <a16:creationId xmlns:a16="http://schemas.microsoft.com/office/drawing/2014/main" id="{DFCF0EB8-1EAA-B82C-A4D6-ED8E17990689}"/>
              </a:ext>
            </a:extLst>
          </p:cNvPr>
          <p:cNvPicPr>
            <a:picLocks noChangeAspect="1"/>
          </p:cNvPicPr>
          <p:nvPr/>
        </p:nvPicPr>
        <p:blipFill>
          <a:blip r:embed="rId3"/>
          <a:stretch>
            <a:fillRect/>
          </a:stretch>
        </p:blipFill>
        <p:spPr>
          <a:xfrm>
            <a:off x="8240124" y="4479964"/>
            <a:ext cx="3332152" cy="764002"/>
          </a:xfrm>
          <a:prstGeom prst="rect">
            <a:avLst/>
          </a:prstGeom>
        </p:spPr>
      </p:pic>
      <p:sp>
        <p:nvSpPr>
          <p:cNvPr id="35" name="TextBox 34">
            <a:extLst>
              <a:ext uri="{FF2B5EF4-FFF2-40B4-BE49-F238E27FC236}">
                <a16:creationId xmlns:a16="http://schemas.microsoft.com/office/drawing/2014/main" id="{5D9978D4-6CFE-D1C0-9905-659104010184}"/>
              </a:ext>
            </a:extLst>
          </p:cNvPr>
          <p:cNvSpPr txBox="1"/>
          <p:nvPr/>
        </p:nvSpPr>
        <p:spPr>
          <a:xfrm>
            <a:off x="1007237" y="3115893"/>
            <a:ext cx="5283818" cy="2723823"/>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US" sz="2400" dirty="0"/>
              <a:t>Metadata requirements:</a:t>
            </a:r>
            <a:endParaRPr lang="en-BE" sz="2400" dirty="0"/>
          </a:p>
          <a:p>
            <a:r>
              <a:rPr lang="en-BE" dirty="0"/>
              <a:t>     </a:t>
            </a:r>
            <a:r>
              <a:rPr lang="en-GB" dirty="0"/>
              <a:t>written in the Markdown</a:t>
            </a:r>
            <a:r>
              <a:rPr lang="en-BE" dirty="0"/>
              <a:t> </a:t>
            </a:r>
            <a:r>
              <a:rPr lang="en-GB" dirty="0"/>
              <a:t>“.md” language</a:t>
            </a:r>
            <a:endParaRPr lang="en-BE" dirty="0"/>
          </a:p>
          <a:p>
            <a:endParaRPr lang="en-GB" dirty="0"/>
          </a:p>
          <a:p>
            <a:pPr marL="742950" lvl="1" indent="-285750">
              <a:buClr>
                <a:schemeClr val="accent6"/>
              </a:buClr>
              <a:buFont typeface="Arial" panose="020B0604020202020204" pitchFamily="34" charset="0"/>
              <a:buChar char="•"/>
            </a:pPr>
            <a:r>
              <a:rPr lang="en-BE" sz="2400" dirty="0"/>
              <a:t>SE</a:t>
            </a:r>
            <a:r>
              <a:rPr lang="en-US" sz="2400" dirty="0"/>
              <a:t>SSIONINFO </a:t>
            </a:r>
            <a:r>
              <a:rPr lang="en-US" sz="1500" dirty="0"/>
              <a:t>(</a:t>
            </a:r>
            <a:r>
              <a:rPr lang="en-BE" sz="1500" dirty="0"/>
              <a:t>mandatory </a:t>
            </a:r>
            <a:r>
              <a:rPr lang="en-US" sz="1500" dirty="0"/>
              <a:t>for publications)</a:t>
            </a:r>
            <a:endParaRPr lang="en-BE" sz="1500" dirty="0"/>
          </a:p>
          <a:p>
            <a:pPr marL="742950" lvl="1" indent="-285750">
              <a:buClr>
                <a:schemeClr val="accent6"/>
              </a:buClr>
              <a:buFont typeface="Arial" panose="020B0604020202020204" pitchFamily="34" charset="0"/>
              <a:buChar char="•"/>
            </a:pPr>
            <a:r>
              <a:rPr lang="en-US" sz="2400" dirty="0"/>
              <a:t>README </a:t>
            </a:r>
            <a:r>
              <a:rPr lang="en-US" sz="1500" dirty="0"/>
              <a:t>(mandatory)</a:t>
            </a:r>
            <a:endParaRPr lang="en-BE" sz="1500" dirty="0"/>
          </a:p>
          <a:p>
            <a:pPr marL="742950" lvl="1" indent="-285750">
              <a:buClr>
                <a:schemeClr val="accent6"/>
              </a:buClr>
              <a:buFont typeface="Arial" panose="020B0604020202020204" pitchFamily="34" charset="0"/>
              <a:buChar char="•"/>
            </a:pPr>
            <a:r>
              <a:rPr lang="en-US" sz="2400" dirty="0"/>
              <a:t>LICENSE</a:t>
            </a:r>
            <a:r>
              <a:rPr lang="en-US" sz="1500" dirty="0"/>
              <a:t> (</a:t>
            </a:r>
            <a:r>
              <a:rPr lang="en-BE" sz="1500" dirty="0"/>
              <a:t>mandatory</a:t>
            </a:r>
            <a:r>
              <a:rPr lang="en-US" sz="1500" dirty="0"/>
              <a:t>)</a:t>
            </a:r>
            <a:endParaRPr lang="en-BE" sz="1500" dirty="0"/>
          </a:p>
          <a:p>
            <a:pPr marL="742950" lvl="1" indent="-285750">
              <a:buClr>
                <a:schemeClr val="accent6"/>
              </a:buClr>
              <a:buFont typeface="Arial" panose="020B0604020202020204" pitchFamily="34" charset="0"/>
              <a:buChar char="•"/>
            </a:pPr>
            <a:r>
              <a:rPr lang="en-US" sz="2400" dirty="0"/>
              <a:t>Optional:</a:t>
            </a:r>
            <a:endParaRPr lang="en-BE" sz="2400" dirty="0"/>
          </a:p>
          <a:p>
            <a:pPr lvl="2">
              <a:buClr>
                <a:schemeClr val="accent6"/>
              </a:buClr>
            </a:pPr>
            <a:r>
              <a:rPr lang="en-US" sz="1500" dirty="0"/>
              <a:t>.</a:t>
            </a:r>
            <a:r>
              <a:rPr lang="en-US" sz="1500" dirty="0" err="1"/>
              <a:t>gitignore</a:t>
            </a:r>
            <a:r>
              <a:rPr lang="en-BE" sz="1500" dirty="0"/>
              <a:t>m, </a:t>
            </a:r>
            <a:r>
              <a:rPr lang="en-US" sz="1500" dirty="0"/>
              <a:t>AUTHORS</a:t>
            </a:r>
            <a:r>
              <a:rPr lang="en-BE" sz="1500" dirty="0"/>
              <a:t>,</a:t>
            </a:r>
            <a:r>
              <a:rPr lang="en-US" sz="1500" dirty="0"/>
              <a:t> CONTRIBUTING</a:t>
            </a:r>
            <a:r>
              <a:rPr lang="en-BE" sz="1500" dirty="0"/>
              <a:t>, etc.</a:t>
            </a:r>
          </a:p>
        </p:txBody>
      </p:sp>
      <p:pic>
        <p:nvPicPr>
          <p:cNvPr id="44" name="Picture 43">
            <a:extLst>
              <a:ext uri="{FF2B5EF4-FFF2-40B4-BE49-F238E27FC236}">
                <a16:creationId xmlns:a16="http://schemas.microsoft.com/office/drawing/2014/main" id="{273723BF-FE19-30C6-FE3C-E79A2337EE4B}"/>
              </a:ext>
            </a:extLst>
          </p:cNvPr>
          <p:cNvPicPr>
            <a:picLocks noChangeAspect="1"/>
          </p:cNvPicPr>
          <p:nvPr/>
        </p:nvPicPr>
        <p:blipFill>
          <a:blip r:embed="rId4"/>
          <a:stretch>
            <a:fillRect/>
          </a:stretch>
        </p:blipFill>
        <p:spPr>
          <a:xfrm>
            <a:off x="6291055" y="922171"/>
            <a:ext cx="5900944" cy="5385539"/>
          </a:xfrm>
          <a:prstGeom prst="rect">
            <a:avLst/>
          </a:prstGeom>
        </p:spPr>
      </p:pic>
      <p:pic>
        <p:nvPicPr>
          <p:cNvPr id="45" name="Picture 44">
            <a:extLst>
              <a:ext uri="{FF2B5EF4-FFF2-40B4-BE49-F238E27FC236}">
                <a16:creationId xmlns:a16="http://schemas.microsoft.com/office/drawing/2014/main" id="{D08F62A1-AD1D-C263-F0EA-FC3642E10CC5}"/>
              </a:ext>
            </a:extLst>
          </p:cNvPr>
          <p:cNvPicPr>
            <a:picLocks noChangeAspect="1"/>
          </p:cNvPicPr>
          <p:nvPr/>
        </p:nvPicPr>
        <p:blipFill>
          <a:blip r:embed="rId5"/>
          <a:stretch>
            <a:fillRect/>
          </a:stretch>
        </p:blipFill>
        <p:spPr>
          <a:xfrm>
            <a:off x="6319009" y="862716"/>
            <a:ext cx="5778162" cy="5527602"/>
          </a:xfrm>
          <a:prstGeom prst="rect">
            <a:avLst/>
          </a:prstGeom>
        </p:spPr>
      </p:pic>
      <p:sp>
        <p:nvSpPr>
          <p:cNvPr id="46" name="Rectangle 45">
            <a:extLst>
              <a:ext uri="{FF2B5EF4-FFF2-40B4-BE49-F238E27FC236}">
                <a16:creationId xmlns:a16="http://schemas.microsoft.com/office/drawing/2014/main" id="{111BB70F-F6A8-C9F7-5267-A31A6B7ED378}"/>
              </a:ext>
            </a:extLst>
          </p:cNvPr>
          <p:cNvSpPr/>
          <p:nvPr/>
        </p:nvSpPr>
        <p:spPr>
          <a:xfrm>
            <a:off x="6291055" y="763099"/>
            <a:ext cx="5878393" cy="55610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BE"/>
          </a:p>
        </p:txBody>
      </p:sp>
      <p:pic>
        <p:nvPicPr>
          <p:cNvPr id="47" name="Picture 46">
            <a:extLst>
              <a:ext uri="{FF2B5EF4-FFF2-40B4-BE49-F238E27FC236}">
                <a16:creationId xmlns:a16="http://schemas.microsoft.com/office/drawing/2014/main" id="{E8A2358D-4190-A5B1-47B2-E33CBA53A55A}"/>
              </a:ext>
            </a:extLst>
          </p:cNvPr>
          <p:cNvPicPr>
            <a:picLocks noChangeAspect="1"/>
          </p:cNvPicPr>
          <p:nvPr/>
        </p:nvPicPr>
        <p:blipFill>
          <a:blip r:embed="rId6"/>
          <a:stretch>
            <a:fillRect/>
          </a:stretch>
        </p:blipFill>
        <p:spPr>
          <a:xfrm>
            <a:off x="6499611" y="1257498"/>
            <a:ext cx="5553846" cy="4836534"/>
          </a:xfrm>
          <a:prstGeom prst="rect">
            <a:avLst/>
          </a:prstGeom>
        </p:spPr>
      </p:pic>
      <p:sp>
        <p:nvSpPr>
          <p:cNvPr id="48" name="Rectangle 47">
            <a:extLst>
              <a:ext uri="{FF2B5EF4-FFF2-40B4-BE49-F238E27FC236}">
                <a16:creationId xmlns:a16="http://schemas.microsoft.com/office/drawing/2014/main" id="{4D06E448-ABCE-6040-1146-C97D29F59589}"/>
              </a:ext>
            </a:extLst>
          </p:cNvPr>
          <p:cNvSpPr/>
          <p:nvPr/>
        </p:nvSpPr>
        <p:spPr>
          <a:xfrm>
            <a:off x="7443830" y="1598263"/>
            <a:ext cx="1344706" cy="35094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3357617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6" grpId="0" animBg="1"/>
      <p:bldP spid="4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96A00-3F02-C83A-CDCB-8707546345D7}"/>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E0FA533E-AE73-848D-4E93-B7205AD43B91}"/>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35CD95C4-8F9D-9CE0-278C-C85AC6C36288}"/>
              </a:ext>
            </a:extLst>
          </p:cNvPr>
          <p:cNvSpPr txBox="1"/>
          <p:nvPr/>
        </p:nvSpPr>
        <p:spPr>
          <a:xfrm>
            <a:off x="641296" y="503376"/>
            <a:ext cx="11550703" cy="707886"/>
          </a:xfrm>
          <a:prstGeom prst="rect">
            <a:avLst/>
          </a:prstGeom>
          <a:noFill/>
        </p:spPr>
        <p:txBody>
          <a:bodyPr wrap="square" rtlCol="0">
            <a:spAutoFit/>
          </a:bodyPr>
          <a:lstStyle/>
          <a:p>
            <a:r>
              <a:rPr lang="en-BE" sz="4000" dirty="0">
                <a:solidFill>
                  <a:srgbClr val="000821"/>
                </a:solidFill>
                <a:highlight>
                  <a:srgbClr val="FFFFFF"/>
                </a:highlight>
                <a:latin typeface="+mj-lt"/>
              </a:rPr>
              <a:t>Ways to collaborate</a:t>
            </a:r>
            <a:endParaRPr lang="en-BE" sz="4000" dirty="0">
              <a:latin typeface="+mj-lt"/>
            </a:endParaRPr>
          </a:p>
        </p:txBody>
      </p:sp>
      <p:sp>
        <p:nvSpPr>
          <p:cNvPr id="3" name="TextBox 2">
            <a:extLst>
              <a:ext uri="{FF2B5EF4-FFF2-40B4-BE49-F238E27FC236}">
                <a16:creationId xmlns:a16="http://schemas.microsoft.com/office/drawing/2014/main" id="{6AFE7E58-EB32-DD8A-0610-2A3D3BC51CF3}"/>
              </a:ext>
            </a:extLst>
          </p:cNvPr>
          <p:cNvSpPr txBox="1"/>
          <p:nvPr/>
        </p:nvSpPr>
        <p:spPr>
          <a:xfrm>
            <a:off x="959556" y="1614311"/>
            <a:ext cx="7001102" cy="4016484"/>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BE" sz="2400" dirty="0"/>
              <a:t>I</a:t>
            </a:r>
            <a:r>
              <a:rPr lang="en-US" sz="2400" dirty="0" err="1"/>
              <a:t>nternal</a:t>
            </a:r>
            <a:r>
              <a:rPr lang="en-US" sz="2400" dirty="0"/>
              <a:t> </a:t>
            </a:r>
            <a:r>
              <a:rPr lang="en-BE" sz="2400" dirty="0"/>
              <a:t>(HYDR) </a:t>
            </a:r>
            <a:r>
              <a:rPr lang="en-US" sz="2400" dirty="0"/>
              <a:t>and external</a:t>
            </a:r>
            <a:r>
              <a:rPr lang="en-BE" sz="2400" dirty="0"/>
              <a:t> </a:t>
            </a:r>
            <a:r>
              <a:rPr lang="en-US" sz="2400" dirty="0"/>
              <a:t>collaborators</a:t>
            </a:r>
            <a:r>
              <a:rPr lang="en-BE" sz="2400" dirty="0"/>
              <a:t> </a:t>
            </a:r>
            <a:r>
              <a:rPr lang="en-BE" sz="1500" dirty="0"/>
              <a:t>(managed by HYDR owners)</a:t>
            </a:r>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r>
              <a:rPr lang="en-BE" sz="2400" dirty="0"/>
              <a:t>Use a ‘Team’ when multiple people commit</a:t>
            </a:r>
            <a:r>
              <a:rPr lang="en-US" sz="2400" dirty="0"/>
              <a:t>t</a:t>
            </a:r>
            <a:r>
              <a:rPr lang="en-BE" sz="2400" dirty="0" err="1"/>
              <a:t>ing</a:t>
            </a:r>
            <a:r>
              <a:rPr lang="en-BE" sz="2400" dirty="0"/>
              <a:t> to one or more repos </a:t>
            </a:r>
            <a:r>
              <a:rPr lang="en-BE" sz="1500" dirty="0"/>
              <a:t>(managed by Team owner)</a:t>
            </a:r>
            <a:endParaRPr lang="en-BE" sz="2400" dirty="0"/>
          </a:p>
          <a:p>
            <a:pPr>
              <a:buClr>
                <a:schemeClr val="accent6"/>
              </a:buClr>
            </a:pPr>
            <a:r>
              <a:rPr lang="en-BE" sz="2400" dirty="0"/>
              <a:t>	Read-only, cloning, pushing</a:t>
            </a:r>
          </a:p>
          <a:p>
            <a:pPr>
              <a:buClr>
                <a:schemeClr val="accent6"/>
              </a:buClr>
            </a:pPr>
            <a:endParaRPr lang="en-BE" sz="2400" dirty="0"/>
          </a:p>
          <a:p>
            <a:pPr marL="285750" indent="-285750">
              <a:buClr>
                <a:schemeClr val="accent6"/>
              </a:buClr>
              <a:buFont typeface="Arial" panose="020B0604020202020204" pitchFamily="34" charset="0"/>
              <a:buChar char="•"/>
            </a:pPr>
            <a:r>
              <a:rPr lang="en-BE" sz="2400" dirty="0"/>
              <a:t>F</a:t>
            </a:r>
            <a:r>
              <a:rPr lang="en-GB" sz="2400" dirty="0" err="1"/>
              <a:t>eature</a:t>
            </a:r>
            <a:r>
              <a:rPr lang="en-GB" sz="2400" dirty="0"/>
              <a:t>-branch</a:t>
            </a:r>
            <a:endParaRPr lang="en-BE" sz="2400" dirty="0"/>
          </a:p>
          <a:p>
            <a:pPr>
              <a:buClr>
                <a:schemeClr val="accent6"/>
              </a:buClr>
            </a:pPr>
            <a:r>
              <a:rPr lang="en-BE" sz="2400" dirty="0"/>
              <a:t>    vs. </a:t>
            </a:r>
            <a:r>
              <a:rPr lang="en-GB" sz="2400" dirty="0"/>
              <a:t>forking workflow</a:t>
            </a:r>
            <a:r>
              <a:rPr lang="en-BE" sz="2400" dirty="0"/>
              <a:t>s</a:t>
            </a:r>
          </a:p>
          <a:p>
            <a:pPr marL="285750" indent="-285750">
              <a:buClr>
                <a:schemeClr val="accent6"/>
              </a:buClr>
              <a:buFont typeface="Arial" panose="020B0604020202020204" pitchFamily="34" charset="0"/>
              <a:buChar char="•"/>
            </a:pPr>
            <a:endParaRPr lang="en-BE" sz="2400" dirty="0"/>
          </a:p>
          <a:p>
            <a:pPr>
              <a:buClr>
                <a:schemeClr val="accent6"/>
              </a:buClr>
            </a:pPr>
            <a:endParaRPr lang="en-BE" sz="2400" dirty="0"/>
          </a:p>
        </p:txBody>
      </p:sp>
      <p:sp>
        <p:nvSpPr>
          <p:cNvPr id="4" name="Tijdelijke aanduiding voor dianummer 5">
            <a:extLst>
              <a:ext uri="{FF2B5EF4-FFF2-40B4-BE49-F238E27FC236}">
                <a16:creationId xmlns:a16="http://schemas.microsoft.com/office/drawing/2014/main" id="{5E55084C-F9D1-CCFD-8783-841F6505B9B9}"/>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11</a:t>
            </a:fld>
            <a:endParaRPr lang="en-GB" dirty="0"/>
          </a:p>
        </p:txBody>
      </p:sp>
      <p:pic>
        <p:nvPicPr>
          <p:cNvPr id="7" name="Picture 6">
            <a:extLst>
              <a:ext uri="{FF2B5EF4-FFF2-40B4-BE49-F238E27FC236}">
                <a16:creationId xmlns:a16="http://schemas.microsoft.com/office/drawing/2014/main" id="{AEB73307-255F-A6A0-D204-55C80B59FED1}"/>
              </a:ext>
            </a:extLst>
          </p:cNvPr>
          <p:cNvPicPr>
            <a:picLocks noChangeAspect="1"/>
          </p:cNvPicPr>
          <p:nvPr/>
        </p:nvPicPr>
        <p:blipFill>
          <a:blip r:embed="rId3"/>
          <a:srcRect l="38577"/>
          <a:stretch>
            <a:fillRect/>
          </a:stretch>
        </p:blipFill>
        <p:spPr>
          <a:xfrm>
            <a:off x="8113234" y="1888606"/>
            <a:ext cx="3582956" cy="3742189"/>
          </a:xfrm>
          <a:prstGeom prst="rect">
            <a:avLst/>
          </a:prstGeom>
        </p:spPr>
      </p:pic>
      <p:pic>
        <p:nvPicPr>
          <p:cNvPr id="8" name="Picture 7">
            <a:extLst>
              <a:ext uri="{FF2B5EF4-FFF2-40B4-BE49-F238E27FC236}">
                <a16:creationId xmlns:a16="http://schemas.microsoft.com/office/drawing/2014/main" id="{B163BA9A-06DC-8AD1-EEF6-F8AD9C8FC6CB}"/>
              </a:ext>
            </a:extLst>
          </p:cNvPr>
          <p:cNvPicPr>
            <a:picLocks noChangeAspect="1"/>
          </p:cNvPicPr>
          <p:nvPr/>
        </p:nvPicPr>
        <p:blipFill>
          <a:blip r:embed="rId3"/>
          <a:srcRect r="83821" b="71330"/>
          <a:stretch>
            <a:fillRect/>
          </a:stretch>
        </p:blipFill>
        <p:spPr>
          <a:xfrm>
            <a:off x="9461633" y="612518"/>
            <a:ext cx="1104243" cy="1255361"/>
          </a:xfrm>
          <a:prstGeom prst="rect">
            <a:avLst/>
          </a:prstGeom>
        </p:spPr>
      </p:pic>
      <p:pic>
        <p:nvPicPr>
          <p:cNvPr id="10" name="Picture 9">
            <a:extLst>
              <a:ext uri="{FF2B5EF4-FFF2-40B4-BE49-F238E27FC236}">
                <a16:creationId xmlns:a16="http://schemas.microsoft.com/office/drawing/2014/main" id="{A9AEA3B3-4692-235E-E8FC-AEDAE398D3EF}"/>
              </a:ext>
            </a:extLst>
          </p:cNvPr>
          <p:cNvPicPr>
            <a:picLocks noChangeAspect="1"/>
          </p:cNvPicPr>
          <p:nvPr/>
        </p:nvPicPr>
        <p:blipFill>
          <a:blip r:embed="rId4"/>
          <a:stretch>
            <a:fillRect/>
          </a:stretch>
        </p:blipFill>
        <p:spPr>
          <a:xfrm>
            <a:off x="8174313" y="1977021"/>
            <a:ext cx="3674454" cy="3639009"/>
          </a:xfrm>
          <a:prstGeom prst="rect">
            <a:avLst/>
          </a:prstGeom>
        </p:spPr>
      </p:pic>
      <p:sp>
        <p:nvSpPr>
          <p:cNvPr id="13" name="Rectangle 12">
            <a:extLst>
              <a:ext uri="{FF2B5EF4-FFF2-40B4-BE49-F238E27FC236}">
                <a16:creationId xmlns:a16="http://schemas.microsoft.com/office/drawing/2014/main" id="{6CD64738-0EA8-FF0E-2DA4-7C4B8FAB8982}"/>
              </a:ext>
            </a:extLst>
          </p:cNvPr>
          <p:cNvSpPr/>
          <p:nvPr/>
        </p:nvSpPr>
        <p:spPr>
          <a:xfrm>
            <a:off x="7697165" y="416689"/>
            <a:ext cx="4383128" cy="5335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4" name="Picture 13">
            <a:extLst>
              <a:ext uri="{FF2B5EF4-FFF2-40B4-BE49-F238E27FC236}">
                <a16:creationId xmlns:a16="http://schemas.microsoft.com/office/drawing/2014/main" id="{74F52885-47A5-0527-C5B8-232717C5417C}"/>
              </a:ext>
            </a:extLst>
          </p:cNvPr>
          <p:cNvPicPr>
            <a:picLocks noChangeAspect="1"/>
          </p:cNvPicPr>
          <p:nvPr/>
        </p:nvPicPr>
        <p:blipFill>
          <a:blip r:embed="rId5"/>
          <a:stretch>
            <a:fillRect/>
          </a:stretch>
        </p:blipFill>
        <p:spPr>
          <a:xfrm>
            <a:off x="5282759" y="3751124"/>
            <a:ext cx="6628998" cy="1627368"/>
          </a:xfrm>
          <a:prstGeom prst="rect">
            <a:avLst/>
          </a:prstGeom>
        </p:spPr>
      </p:pic>
      <p:sp>
        <p:nvSpPr>
          <p:cNvPr id="16" name="TextBox 15">
            <a:extLst>
              <a:ext uri="{FF2B5EF4-FFF2-40B4-BE49-F238E27FC236}">
                <a16:creationId xmlns:a16="http://schemas.microsoft.com/office/drawing/2014/main" id="{0844CAEC-299D-0705-4EBE-BCBA4C6DE9DA}"/>
              </a:ext>
            </a:extLst>
          </p:cNvPr>
          <p:cNvSpPr txBox="1"/>
          <p:nvPr/>
        </p:nvSpPr>
        <p:spPr>
          <a:xfrm>
            <a:off x="5740929" y="5494693"/>
            <a:ext cx="6094070" cy="646331"/>
          </a:xfrm>
          <a:prstGeom prst="rect">
            <a:avLst/>
          </a:prstGeom>
          <a:noFill/>
        </p:spPr>
        <p:txBody>
          <a:bodyPr wrap="square">
            <a:spAutoFit/>
          </a:bodyPr>
          <a:lstStyle/>
          <a:p>
            <a:r>
              <a:rPr lang="en-BE" dirty="0"/>
              <a:t>A</a:t>
            </a:r>
            <a:r>
              <a:rPr lang="en-GB" dirty="0" err="1"/>
              <a:t>ll</a:t>
            </a:r>
            <a:r>
              <a:rPr lang="en-GB" dirty="0"/>
              <a:t> changes are made in a separate</a:t>
            </a:r>
            <a:r>
              <a:rPr lang="en-BE" dirty="0"/>
              <a:t> </a:t>
            </a:r>
            <a:r>
              <a:rPr lang="en-GB" dirty="0"/>
              <a:t>branch</a:t>
            </a:r>
            <a:r>
              <a:rPr lang="en-BE" dirty="0"/>
              <a:t>. M</a:t>
            </a:r>
            <a:r>
              <a:rPr lang="en-GB" dirty="0"/>
              <a:t>embers </a:t>
            </a:r>
            <a:r>
              <a:rPr lang="en-GB" b="1" dirty="0"/>
              <a:t>never push directly to the main</a:t>
            </a:r>
            <a:r>
              <a:rPr lang="en-BE" b="1" dirty="0"/>
              <a:t> </a:t>
            </a:r>
            <a:r>
              <a:rPr lang="en-US" b="1" dirty="0"/>
              <a:t>branch</a:t>
            </a:r>
            <a:r>
              <a:rPr lang="en-US" dirty="0"/>
              <a:t>.</a:t>
            </a:r>
            <a:endParaRPr lang="en-BE" sz="2400" dirty="0"/>
          </a:p>
        </p:txBody>
      </p:sp>
      <p:sp>
        <p:nvSpPr>
          <p:cNvPr id="18" name="TextBox 17">
            <a:extLst>
              <a:ext uri="{FF2B5EF4-FFF2-40B4-BE49-F238E27FC236}">
                <a16:creationId xmlns:a16="http://schemas.microsoft.com/office/drawing/2014/main" id="{ACF3A2E1-518A-8FE1-1DC0-05D0F5B32F2D}"/>
              </a:ext>
            </a:extLst>
          </p:cNvPr>
          <p:cNvSpPr txBox="1"/>
          <p:nvPr/>
        </p:nvSpPr>
        <p:spPr>
          <a:xfrm>
            <a:off x="10565876" y="4901127"/>
            <a:ext cx="6094070" cy="323165"/>
          </a:xfrm>
          <a:prstGeom prst="rect">
            <a:avLst/>
          </a:prstGeom>
          <a:noFill/>
        </p:spPr>
        <p:txBody>
          <a:bodyPr wrap="square">
            <a:spAutoFit/>
          </a:bodyPr>
          <a:lstStyle/>
          <a:p>
            <a:r>
              <a:rPr lang="en-BE" sz="1500" dirty="0">
                <a:solidFill>
                  <a:schemeClr val="bg2">
                    <a:lumMod val="75000"/>
                  </a:schemeClr>
                </a:solidFill>
                <a:latin typeface="SourceSansPro-Regular"/>
              </a:rPr>
              <a:t>S</a:t>
            </a:r>
            <a:r>
              <a:rPr lang="en-US" sz="1500" b="0" i="0" u="none" strike="noStrike" baseline="0" dirty="0" err="1">
                <a:solidFill>
                  <a:schemeClr val="bg2">
                    <a:lumMod val="75000"/>
                  </a:schemeClr>
                </a:solidFill>
                <a:latin typeface="SourceSansPro-Regular"/>
              </a:rPr>
              <a:t>ource</a:t>
            </a:r>
            <a:r>
              <a:rPr lang="en-US" sz="1500" b="0" i="0" u="none" strike="noStrike" baseline="0" dirty="0">
                <a:solidFill>
                  <a:schemeClr val="bg2">
                    <a:lumMod val="75000"/>
                  </a:schemeClr>
                </a:solidFill>
                <a:latin typeface="SourceSansPro-Regular"/>
              </a:rPr>
              <a:t>: GitHub</a:t>
            </a:r>
            <a:endParaRPr lang="en-BE" sz="1500" dirty="0">
              <a:solidFill>
                <a:schemeClr val="bg2">
                  <a:lumMod val="75000"/>
                </a:schemeClr>
              </a:solidFill>
            </a:endParaRPr>
          </a:p>
        </p:txBody>
      </p:sp>
    </p:spTree>
    <p:extLst>
      <p:ext uri="{BB962C8B-B14F-4D97-AF65-F5344CB8AC3E}">
        <p14:creationId xmlns:p14="http://schemas.microsoft.com/office/powerpoint/2010/main" val="41760168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D19F5-CE42-5723-490C-0C1005595F43}"/>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87C625D0-3299-9323-29BA-8F846156B606}"/>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99ECB829-8FDE-BDC7-9C21-9982AF12F957}"/>
              </a:ext>
            </a:extLst>
          </p:cNvPr>
          <p:cNvSpPr txBox="1"/>
          <p:nvPr/>
        </p:nvSpPr>
        <p:spPr>
          <a:xfrm>
            <a:off x="641296" y="503376"/>
            <a:ext cx="11550703" cy="707886"/>
          </a:xfrm>
          <a:prstGeom prst="rect">
            <a:avLst/>
          </a:prstGeom>
          <a:noFill/>
        </p:spPr>
        <p:txBody>
          <a:bodyPr wrap="square" rtlCol="0">
            <a:spAutoFit/>
          </a:bodyPr>
          <a:lstStyle/>
          <a:p>
            <a:r>
              <a:rPr lang="en-BE" sz="4000" dirty="0">
                <a:solidFill>
                  <a:srgbClr val="000821"/>
                </a:solidFill>
                <a:highlight>
                  <a:srgbClr val="FFFFFF"/>
                </a:highlight>
                <a:latin typeface="+mj-lt"/>
              </a:rPr>
              <a:t>Adding a DOI to your repository</a:t>
            </a:r>
            <a:endParaRPr lang="en-BE" sz="4000" dirty="0">
              <a:latin typeface="+mj-lt"/>
            </a:endParaRPr>
          </a:p>
        </p:txBody>
      </p:sp>
      <p:sp>
        <p:nvSpPr>
          <p:cNvPr id="3" name="TextBox 2">
            <a:extLst>
              <a:ext uri="{FF2B5EF4-FFF2-40B4-BE49-F238E27FC236}">
                <a16:creationId xmlns:a16="http://schemas.microsoft.com/office/drawing/2014/main" id="{D2293CA2-A66E-B498-A0BB-BC53032FFD6F}"/>
              </a:ext>
            </a:extLst>
          </p:cNvPr>
          <p:cNvSpPr txBox="1"/>
          <p:nvPr/>
        </p:nvSpPr>
        <p:spPr>
          <a:xfrm>
            <a:off x="959557" y="1614311"/>
            <a:ext cx="6506120" cy="4154984"/>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BE" sz="2400" dirty="0"/>
              <a:t>DOI doesn’t get broken</a:t>
            </a:r>
          </a:p>
          <a:p>
            <a:pPr marL="285750" indent="-285750">
              <a:buClr>
                <a:schemeClr val="accent6"/>
              </a:buClr>
              <a:buFont typeface="Arial" panose="020B0604020202020204" pitchFamily="34" charset="0"/>
              <a:buChar char="•"/>
            </a:pPr>
            <a:r>
              <a:rPr lang="en-BE" sz="2400" dirty="0"/>
              <a:t>Different code versions with different DOIs</a:t>
            </a:r>
          </a:p>
          <a:p>
            <a:pPr marL="285750" indent="-285750">
              <a:buClr>
                <a:schemeClr val="accent6"/>
              </a:buClr>
              <a:buFont typeface="Arial" panose="020B0604020202020204" pitchFamily="34" charset="0"/>
              <a:buChar char="•"/>
            </a:pPr>
            <a:r>
              <a:rPr lang="en-US" sz="2400" dirty="0"/>
              <a:t>Adding a DOI via </a:t>
            </a:r>
            <a:r>
              <a:rPr lang="en-US" sz="2400" dirty="0" err="1"/>
              <a:t>Zenodo</a:t>
            </a:r>
            <a:r>
              <a:rPr lang="en-BE" sz="2400" dirty="0"/>
              <a:t> (</a:t>
            </a:r>
            <a:r>
              <a:rPr lang="en-US" dirty="0">
                <a:hlinkClick r:id="rId3"/>
              </a:rPr>
              <a:t>https://zenodo.org/</a:t>
            </a:r>
            <a:r>
              <a:rPr lang="en-BE" sz="2400" dirty="0"/>
              <a:t>)</a:t>
            </a:r>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r>
              <a:rPr lang="en-BE" sz="2400" b="1" dirty="0"/>
              <a:t>Steps:</a:t>
            </a:r>
          </a:p>
          <a:p>
            <a:pPr marL="742950" lvl="1" indent="-285750">
              <a:buClr>
                <a:schemeClr val="accent6"/>
              </a:buClr>
              <a:buFont typeface="Arial" panose="020B0604020202020204" pitchFamily="34" charset="0"/>
              <a:buChar char="•"/>
            </a:pPr>
            <a:r>
              <a:rPr lang="en-US" sz="2400" dirty="0"/>
              <a:t>Prepare your repo → README, LICENSE, Create a release (tag version, publish</a:t>
            </a:r>
            <a:r>
              <a:rPr lang="en-BE" sz="2400" dirty="0"/>
              <a:t>)</a:t>
            </a:r>
          </a:p>
          <a:p>
            <a:pPr marL="742950" lvl="1" indent="-285750">
              <a:buClr>
                <a:schemeClr val="accent6"/>
              </a:buClr>
              <a:buFont typeface="Arial" panose="020B0604020202020204" pitchFamily="34" charset="0"/>
              <a:buChar char="•"/>
            </a:pPr>
            <a:r>
              <a:rPr lang="en-US" sz="2400" dirty="0"/>
              <a:t>Connect GitHub → </a:t>
            </a:r>
            <a:r>
              <a:rPr lang="en-US" sz="2400" dirty="0" err="1"/>
              <a:t>Zenodo</a:t>
            </a:r>
            <a:endParaRPr lang="en-BE" sz="2400" dirty="0"/>
          </a:p>
          <a:p>
            <a:pPr marL="742950" lvl="1" indent="-285750">
              <a:buClr>
                <a:schemeClr val="accent6"/>
              </a:buClr>
              <a:buFont typeface="Arial" panose="020B0604020202020204" pitchFamily="34" charset="0"/>
              <a:buChar char="•"/>
            </a:pPr>
            <a:r>
              <a:rPr lang="en-US" sz="2400" dirty="0"/>
              <a:t>Add DOI badge in README</a:t>
            </a:r>
            <a:endParaRPr lang="en-BE" sz="2400" dirty="0"/>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endParaRPr lang="en-BE" sz="2400" dirty="0"/>
          </a:p>
        </p:txBody>
      </p:sp>
      <p:sp>
        <p:nvSpPr>
          <p:cNvPr id="4" name="Tijdelijke aanduiding voor dianummer 5">
            <a:extLst>
              <a:ext uri="{FF2B5EF4-FFF2-40B4-BE49-F238E27FC236}">
                <a16:creationId xmlns:a16="http://schemas.microsoft.com/office/drawing/2014/main" id="{4260170A-4962-5E77-6396-0D4C22F7D192}"/>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12</a:t>
            </a:fld>
            <a:endParaRPr lang="en-GB" dirty="0"/>
          </a:p>
        </p:txBody>
      </p:sp>
      <p:pic>
        <p:nvPicPr>
          <p:cNvPr id="6" name="Picture 5">
            <a:extLst>
              <a:ext uri="{FF2B5EF4-FFF2-40B4-BE49-F238E27FC236}">
                <a16:creationId xmlns:a16="http://schemas.microsoft.com/office/drawing/2014/main" id="{29CE08CE-45AD-6132-EFF6-1B9B36245E7F}"/>
              </a:ext>
            </a:extLst>
          </p:cNvPr>
          <p:cNvPicPr>
            <a:picLocks noChangeAspect="1"/>
          </p:cNvPicPr>
          <p:nvPr/>
        </p:nvPicPr>
        <p:blipFill>
          <a:blip r:embed="rId4"/>
          <a:stretch>
            <a:fillRect/>
          </a:stretch>
        </p:blipFill>
        <p:spPr>
          <a:xfrm>
            <a:off x="7898964" y="1623886"/>
            <a:ext cx="3333480" cy="4100287"/>
          </a:xfrm>
          <a:prstGeom prst="rect">
            <a:avLst/>
          </a:prstGeom>
        </p:spPr>
      </p:pic>
    </p:spTree>
    <p:extLst>
      <p:ext uri="{BB962C8B-B14F-4D97-AF65-F5344CB8AC3E}">
        <p14:creationId xmlns:p14="http://schemas.microsoft.com/office/powerpoint/2010/main" val="385743779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69B5D-5840-FADE-D659-D7601FA49B61}"/>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3C8554FF-EF93-259D-DEA7-FF76F848EA68}"/>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1892EC77-9642-210F-FE31-61451890A024}"/>
              </a:ext>
            </a:extLst>
          </p:cNvPr>
          <p:cNvSpPr txBox="1"/>
          <p:nvPr/>
        </p:nvSpPr>
        <p:spPr>
          <a:xfrm>
            <a:off x="641296" y="503376"/>
            <a:ext cx="11550703" cy="707886"/>
          </a:xfrm>
          <a:prstGeom prst="rect">
            <a:avLst/>
          </a:prstGeom>
          <a:noFill/>
        </p:spPr>
        <p:txBody>
          <a:bodyPr wrap="square" rtlCol="0">
            <a:spAutoFit/>
          </a:bodyPr>
          <a:lstStyle/>
          <a:p>
            <a:r>
              <a:rPr lang="en-BE" sz="4000" dirty="0">
                <a:solidFill>
                  <a:srgbClr val="000821"/>
                </a:solidFill>
                <a:highlight>
                  <a:srgbClr val="FFFFFF"/>
                </a:highlight>
                <a:latin typeface="+mj-lt"/>
              </a:rPr>
              <a:t>A good example</a:t>
            </a:r>
            <a:endParaRPr lang="en-BE" sz="4000" dirty="0">
              <a:latin typeface="+mj-lt"/>
            </a:endParaRPr>
          </a:p>
        </p:txBody>
      </p:sp>
      <p:sp>
        <p:nvSpPr>
          <p:cNvPr id="4" name="Tijdelijke aanduiding voor dianummer 5">
            <a:extLst>
              <a:ext uri="{FF2B5EF4-FFF2-40B4-BE49-F238E27FC236}">
                <a16:creationId xmlns:a16="http://schemas.microsoft.com/office/drawing/2014/main" id="{AB9AEFE3-2BC7-2D5F-12B4-B1BF55883A25}"/>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13</a:t>
            </a:fld>
            <a:endParaRPr lang="en-GB" dirty="0"/>
          </a:p>
        </p:txBody>
      </p:sp>
      <p:pic>
        <p:nvPicPr>
          <p:cNvPr id="7" name="Picture 6">
            <a:extLst>
              <a:ext uri="{FF2B5EF4-FFF2-40B4-BE49-F238E27FC236}">
                <a16:creationId xmlns:a16="http://schemas.microsoft.com/office/drawing/2014/main" id="{DA7AB9AE-962E-FA0D-1E57-0B6E4FEAD02E}"/>
              </a:ext>
            </a:extLst>
          </p:cNvPr>
          <p:cNvPicPr>
            <a:picLocks noChangeAspect="1"/>
          </p:cNvPicPr>
          <p:nvPr/>
        </p:nvPicPr>
        <p:blipFill>
          <a:blip r:embed="rId3"/>
          <a:stretch>
            <a:fillRect/>
          </a:stretch>
        </p:blipFill>
        <p:spPr>
          <a:xfrm>
            <a:off x="745537" y="1271384"/>
            <a:ext cx="4073003" cy="477771"/>
          </a:xfrm>
          <a:prstGeom prst="rect">
            <a:avLst/>
          </a:prstGeom>
        </p:spPr>
      </p:pic>
      <p:pic>
        <p:nvPicPr>
          <p:cNvPr id="9" name="Picture 8">
            <a:extLst>
              <a:ext uri="{FF2B5EF4-FFF2-40B4-BE49-F238E27FC236}">
                <a16:creationId xmlns:a16="http://schemas.microsoft.com/office/drawing/2014/main" id="{9EBEB74D-F78C-F6E0-C4AB-004921EB785C}"/>
              </a:ext>
            </a:extLst>
          </p:cNvPr>
          <p:cNvPicPr>
            <a:picLocks noChangeAspect="1"/>
          </p:cNvPicPr>
          <p:nvPr/>
        </p:nvPicPr>
        <p:blipFill>
          <a:blip r:embed="rId4"/>
          <a:stretch>
            <a:fillRect/>
          </a:stretch>
        </p:blipFill>
        <p:spPr>
          <a:xfrm>
            <a:off x="6416647" y="857319"/>
            <a:ext cx="4927481" cy="5536169"/>
          </a:xfrm>
          <a:prstGeom prst="rect">
            <a:avLst/>
          </a:prstGeom>
        </p:spPr>
      </p:pic>
      <p:pic>
        <p:nvPicPr>
          <p:cNvPr id="11" name="Picture 10">
            <a:extLst>
              <a:ext uri="{FF2B5EF4-FFF2-40B4-BE49-F238E27FC236}">
                <a16:creationId xmlns:a16="http://schemas.microsoft.com/office/drawing/2014/main" id="{611ACCE5-DB1A-2B89-49EC-AB2D1D285AE5}"/>
              </a:ext>
            </a:extLst>
          </p:cNvPr>
          <p:cNvPicPr>
            <a:picLocks noChangeAspect="1"/>
          </p:cNvPicPr>
          <p:nvPr/>
        </p:nvPicPr>
        <p:blipFill>
          <a:blip r:embed="rId5"/>
          <a:srcRect t="14947"/>
          <a:stretch>
            <a:fillRect/>
          </a:stretch>
        </p:blipFill>
        <p:spPr>
          <a:xfrm>
            <a:off x="598887" y="2039393"/>
            <a:ext cx="5403177" cy="2619082"/>
          </a:xfrm>
          <a:prstGeom prst="rect">
            <a:avLst/>
          </a:prstGeom>
        </p:spPr>
      </p:pic>
      <p:pic>
        <p:nvPicPr>
          <p:cNvPr id="13" name="Picture 12">
            <a:extLst>
              <a:ext uri="{FF2B5EF4-FFF2-40B4-BE49-F238E27FC236}">
                <a16:creationId xmlns:a16="http://schemas.microsoft.com/office/drawing/2014/main" id="{0F394855-A8F8-3204-2188-31B1500C4FF9}"/>
              </a:ext>
            </a:extLst>
          </p:cNvPr>
          <p:cNvPicPr>
            <a:picLocks noChangeAspect="1"/>
          </p:cNvPicPr>
          <p:nvPr/>
        </p:nvPicPr>
        <p:blipFill>
          <a:blip r:embed="rId6"/>
          <a:stretch>
            <a:fillRect/>
          </a:stretch>
        </p:blipFill>
        <p:spPr>
          <a:xfrm>
            <a:off x="2782038" y="4658475"/>
            <a:ext cx="3560095" cy="2140762"/>
          </a:xfrm>
          <a:prstGeom prst="rect">
            <a:avLst/>
          </a:prstGeom>
        </p:spPr>
      </p:pic>
    </p:spTree>
    <p:extLst>
      <p:ext uri="{BB962C8B-B14F-4D97-AF65-F5344CB8AC3E}">
        <p14:creationId xmlns:p14="http://schemas.microsoft.com/office/powerpoint/2010/main" val="1512021071"/>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C6168-6469-45BE-F723-725D20B43B7B}"/>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A5574AB2-0338-9A19-3779-7EB529A754D7}"/>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698133A6-58BE-9054-D078-54806C608C52}"/>
              </a:ext>
            </a:extLst>
          </p:cNvPr>
          <p:cNvSpPr txBox="1"/>
          <p:nvPr/>
        </p:nvSpPr>
        <p:spPr>
          <a:xfrm>
            <a:off x="641296" y="503376"/>
            <a:ext cx="11550703" cy="707886"/>
          </a:xfrm>
          <a:prstGeom prst="rect">
            <a:avLst/>
          </a:prstGeom>
          <a:noFill/>
        </p:spPr>
        <p:txBody>
          <a:bodyPr wrap="square" rtlCol="0">
            <a:spAutoFit/>
          </a:bodyPr>
          <a:lstStyle/>
          <a:p>
            <a:r>
              <a:rPr lang="es-419" sz="4000" dirty="0">
                <a:solidFill>
                  <a:srgbClr val="000821"/>
                </a:solidFill>
                <a:highlight>
                  <a:srgbClr val="FFFFFF"/>
                </a:highlight>
                <a:latin typeface="+mj-lt"/>
              </a:rPr>
              <a:t>Git</a:t>
            </a:r>
            <a:r>
              <a:rPr lang="en-BE" sz="4000" dirty="0">
                <a:solidFill>
                  <a:srgbClr val="000821"/>
                </a:solidFill>
                <a:highlight>
                  <a:srgbClr val="FFFFFF"/>
                </a:highlight>
                <a:latin typeface="+mj-lt"/>
              </a:rPr>
              <a:t>H</a:t>
            </a:r>
            <a:r>
              <a:rPr lang="es-419" sz="4000" dirty="0" err="1">
                <a:solidFill>
                  <a:srgbClr val="000821"/>
                </a:solidFill>
                <a:highlight>
                  <a:srgbClr val="FFFFFF"/>
                </a:highlight>
                <a:latin typeface="+mj-lt"/>
              </a:rPr>
              <a:t>ub</a:t>
            </a:r>
            <a:r>
              <a:rPr lang="es-419" sz="4000" dirty="0">
                <a:solidFill>
                  <a:srgbClr val="000821"/>
                </a:solidFill>
                <a:highlight>
                  <a:srgbClr val="FFFFFF"/>
                </a:highlight>
                <a:latin typeface="+mj-lt"/>
              </a:rPr>
              <a:t> hosts </a:t>
            </a:r>
            <a:r>
              <a:rPr lang="es-419" sz="4000" dirty="0" err="1">
                <a:solidFill>
                  <a:srgbClr val="000821"/>
                </a:solidFill>
                <a:highlight>
                  <a:srgbClr val="FFFFFF"/>
                </a:highlight>
                <a:latin typeface="+mj-lt"/>
              </a:rPr>
              <a:t>pages</a:t>
            </a:r>
            <a:r>
              <a:rPr lang="es-419" sz="4000" dirty="0">
                <a:solidFill>
                  <a:srgbClr val="000821"/>
                </a:solidFill>
                <a:highlight>
                  <a:srgbClr val="FFFFFF"/>
                </a:highlight>
                <a:latin typeface="+mj-lt"/>
              </a:rPr>
              <a:t> </a:t>
            </a:r>
            <a:r>
              <a:rPr lang="es-419" sz="4000" dirty="0" err="1">
                <a:solidFill>
                  <a:srgbClr val="000821"/>
                </a:solidFill>
                <a:highlight>
                  <a:srgbClr val="FFFFFF"/>
                </a:highlight>
                <a:latin typeface="+mj-lt"/>
              </a:rPr>
              <a:t>for</a:t>
            </a:r>
            <a:r>
              <a:rPr lang="es-419" sz="4000" dirty="0">
                <a:solidFill>
                  <a:srgbClr val="000821"/>
                </a:solidFill>
                <a:highlight>
                  <a:srgbClr val="FFFFFF"/>
                </a:highlight>
                <a:latin typeface="+mj-lt"/>
              </a:rPr>
              <a:t> free</a:t>
            </a:r>
            <a:endParaRPr lang="en-BE" sz="4000" dirty="0">
              <a:latin typeface="+mj-lt"/>
            </a:endParaRPr>
          </a:p>
        </p:txBody>
      </p:sp>
      <p:sp>
        <p:nvSpPr>
          <p:cNvPr id="3" name="TextBox 2">
            <a:extLst>
              <a:ext uri="{FF2B5EF4-FFF2-40B4-BE49-F238E27FC236}">
                <a16:creationId xmlns:a16="http://schemas.microsoft.com/office/drawing/2014/main" id="{A23942DA-B672-8C53-2F8A-B31A81308A5D}"/>
              </a:ext>
            </a:extLst>
          </p:cNvPr>
          <p:cNvSpPr txBox="1"/>
          <p:nvPr/>
        </p:nvSpPr>
        <p:spPr>
          <a:xfrm>
            <a:off x="959556" y="1614311"/>
            <a:ext cx="11285951" cy="4893647"/>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s-419" sz="2400" dirty="0"/>
              <a:t>GitHub </a:t>
            </a:r>
            <a:r>
              <a:rPr lang="es-419" sz="2400" dirty="0" err="1"/>
              <a:t>repository</a:t>
            </a:r>
            <a:r>
              <a:rPr lang="es-419" sz="2400" dirty="0"/>
              <a:t> </a:t>
            </a:r>
            <a:r>
              <a:rPr lang="es-419" sz="2400" dirty="0" err="1"/>
              <a:t>for</a:t>
            </a:r>
            <a:r>
              <a:rPr lang="es-419" sz="2400" dirty="0"/>
              <a:t> a Project</a:t>
            </a:r>
          </a:p>
          <a:p>
            <a:pPr marL="285750" indent="-285750">
              <a:buClr>
                <a:schemeClr val="accent6"/>
              </a:buClr>
              <a:buFont typeface="Arial" panose="020B0604020202020204" pitchFamily="34" charset="0"/>
              <a:buChar char="•"/>
            </a:pPr>
            <a:endParaRPr lang="es-419" sz="2400" dirty="0"/>
          </a:p>
          <a:p>
            <a:pPr marL="285750" indent="-285750">
              <a:buClr>
                <a:schemeClr val="accent6"/>
              </a:buClr>
              <a:buFont typeface="Arial" panose="020B0604020202020204" pitchFamily="34" charset="0"/>
              <a:buChar char="•"/>
            </a:pPr>
            <a:endParaRPr lang="es-419" sz="2400" dirty="0"/>
          </a:p>
          <a:p>
            <a:pPr marL="285750" indent="-285750">
              <a:buClr>
                <a:schemeClr val="accent6"/>
              </a:buClr>
              <a:buFont typeface="Arial" panose="020B0604020202020204" pitchFamily="34" charset="0"/>
              <a:buChar char="•"/>
            </a:pPr>
            <a:endParaRPr lang="es-419" sz="2400" dirty="0"/>
          </a:p>
          <a:p>
            <a:pPr marL="285750" indent="-285750">
              <a:buClr>
                <a:schemeClr val="accent6"/>
              </a:buClr>
              <a:buFont typeface="Arial" panose="020B0604020202020204" pitchFamily="34" charset="0"/>
              <a:buChar char="•"/>
            </a:pPr>
            <a:endParaRPr lang="es-419" sz="2400" dirty="0"/>
          </a:p>
          <a:p>
            <a:pPr marL="285750" indent="-285750">
              <a:buClr>
                <a:schemeClr val="accent6"/>
              </a:buClr>
              <a:buFont typeface="Arial" panose="020B0604020202020204" pitchFamily="34" charset="0"/>
              <a:buChar char="•"/>
            </a:pPr>
            <a:endParaRPr lang="es-419" sz="2400" dirty="0"/>
          </a:p>
          <a:p>
            <a:pPr marL="285750" indent="-285750">
              <a:buClr>
                <a:schemeClr val="accent6"/>
              </a:buClr>
              <a:buFont typeface="Arial" panose="020B0604020202020204" pitchFamily="34" charset="0"/>
              <a:buChar char="•"/>
            </a:pPr>
            <a:endParaRPr lang="es-419" sz="2400" dirty="0"/>
          </a:p>
          <a:p>
            <a:pPr marL="285750" indent="-285750">
              <a:buClr>
                <a:schemeClr val="accent6"/>
              </a:buClr>
              <a:buFont typeface="Arial" panose="020B0604020202020204" pitchFamily="34" charset="0"/>
              <a:buChar char="•"/>
            </a:pPr>
            <a:endParaRPr lang="es-419" sz="2400" dirty="0"/>
          </a:p>
          <a:p>
            <a:pPr>
              <a:buClr>
                <a:schemeClr val="accent6"/>
              </a:buClr>
            </a:pPr>
            <a:endParaRPr lang="es-419" sz="2400" dirty="0"/>
          </a:p>
          <a:p>
            <a:pPr marL="285750" indent="-285750">
              <a:buClr>
                <a:schemeClr val="accent6"/>
              </a:buClr>
              <a:buFont typeface="Arial" panose="020B0604020202020204" pitchFamily="34" charset="0"/>
              <a:buChar char="•"/>
            </a:pPr>
            <a:r>
              <a:rPr lang="es-419" sz="2400" dirty="0"/>
              <a:t>Page </a:t>
            </a:r>
            <a:r>
              <a:rPr lang="es-419" sz="2400" dirty="0" err="1"/>
              <a:t>associated</a:t>
            </a:r>
            <a:r>
              <a:rPr lang="es-419" sz="2400" dirty="0"/>
              <a:t> </a:t>
            </a:r>
            <a:r>
              <a:rPr lang="es-419" sz="2400" dirty="0" err="1"/>
              <a:t>to</a:t>
            </a:r>
            <a:r>
              <a:rPr lang="es-419" sz="2400" dirty="0"/>
              <a:t> </a:t>
            </a:r>
            <a:r>
              <a:rPr lang="es-419" sz="2400" dirty="0" err="1"/>
              <a:t>that</a:t>
            </a:r>
            <a:r>
              <a:rPr lang="es-419" sz="2400" dirty="0"/>
              <a:t> </a:t>
            </a:r>
            <a:r>
              <a:rPr lang="es-419" sz="2400" dirty="0" err="1"/>
              <a:t>repository</a:t>
            </a:r>
            <a:r>
              <a:rPr lang="es-419" sz="2400" dirty="0"/>
              <a:t> </a:t>
            </a:r>
            <a:r>
              <a:rPr lang="es-419" dirty="0"/>
              <a:t>(</a:t>
            </a:r>
            <a:r>
              <a:rPr lang="en-US" dirty="0">
                <a:hlinkClick r:id="rId3"/>
              </a:rPr>
              <a:t>https://github.com/VUB-HYDR/2025_DIGIWATER_project</a:t>
            </a:r>
            <a:r>
              <a:rPr lang="es-419" dirty="0"/>
              <a:t>)</a:t>
            </a:r>
            <a:endParaRPr lang="en-BE" dirty="0"/>
          </a:p>
          <a:p>
            <a:pPr marL="285750" indent="-285750">
              <a:buClr>
                <a:schemeClr val="accent6"/>
              </a:buClr>
              <a:buFont typeface="Arial" panose="020B0604020202020204" pitchFamily="34" charset="0"/>
              <a:buChar char="•"/>
            </a:pPr>
            <a:r>
              <a:rPr lang="en-BE" sz="2400" dirty="0"/>
              <a:t>Optional: buy a domain only, not server (</a:t>
            </a:r>
            <a:r>
              <a:rPr lang="en-US" dirty="0">
                <a:hlinkClick r:id="rId4"/>
              </a:rPr>
              <a:t>https://digiwater.net/</a:t>
            </a:r>
            <a:r>
              <a:rPr lang="en-BE" sz="2400" dirty="0"/>
              <a:t>)</a:t>
            </a:r>
            <a:endParaRPr lang="es-419" sz="2400" dirty="0"/>
          </a:p>
          <a:p>
            <a:pPr marL="285750" indent="-285750">
              <a:buClr>
                <a:schemeClr val="accent6"/>
              </a:buClr>
              <a:buFont typeface="Arial" panose="020B0604020202020204" pitchFamily="34" charset="0"/>
              <a:buChar char="•"/>
            </a:pPr>
            <a:endParaRPr lang="en-BE" sz="2400" dirty="0"/>
          </a:p>
          <a:p>
            <a:pPr>
              <a:buClr>
                <a:schemeClr val="accent6"/>
              </a:buClr>
            </a:pPr>
            <a:endParaRPr lang="en-US" sz="2400" dirty="0"/>
          </a:p>
        </p:txBody>
      </p:sp>
      <p:sp>
        <p:nvSpPr>
          <p:cNvPr id="4" name="Tijdelijke aanduiding voor dianummer 5">
            <a:extLst>
              <a:ext uri="{FF2B5EF4-FFF2-40B4-BE49-F238E27FC236}">
                <a16:creationId xmlns:a16="http://schemas.microsoft.com/office/drawing/2014/main" id="{D45650CE-6BEA-B563-DF14-15E0EBE6D077}"/>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14</a:t>
            </a:fld>
            <a:endParaRPr lang="en-GB" dirty="0"/>
          </a:p>
        </p:txBody>
      </p:sp>
      <p:pic>
        <p:nvPicPr>
          <p:cNvPr id="6" name="Picture 5">
            <a:extLst>
              <a:ext uri="{FF2B5EF4-FFF2-40B4-BE49-F238E27FC236}">
                <a16:creationId xmlns:a16="http://schemas.microsoft.com/office/drawing/2014/main" id="{463AB74F-46C3-2AE8-077C-C822080DC9E9}"/>
              </a:ext>
            </a:extLst>
          </p:cNvPr>
          <p:cNvPicPr>
            <a:picLocks noChangeAspect="1"/>
          </p:cNvPicPr>
          <p:nvPr/>
        </p:nvPicPr>
        <p:blipFill>
          <a:blip r:embed="rId5"/>
          <a:stretch>
            <a:fillRect/>
          </a:stretch>
        </p:blipFill>
        <p:spPr>
          <a:xfrm>
            <a:off x="3443807" y="2227980"/>
            <a:ext cx="5304385" cy="2402039"/>
          </a:xfrm>
          <a:prstGeom prst="rect">
            <a:avLst/>
          </a:prstGeom>
        </p:spPr>
      </p:pic>
    </p:spTree>
    <p:extLst>
      <p:ext uri="{BB962C8B-B14F-4D97-AF65-F5344CB8AC3E}">
        <p14:creationId xmlns:p14="http://schemas.microsoft.com/office/powerpoint/2010/main" val="753481994"/>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B6785-50C4-A2AC-39D6-452B0A691A73}"/>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7CAED79D-87EA-7D8D-C954-9DAA47F6A2AB}"/>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469CCB35-8484-A32E-AB32-72CB62AD33FE}"/>
              </a:ext>
            </a:extLst>
          </p:cNvPr>
          <p:cNvSpPr txBox="1"/>
          <p:nvPr/>
        </p:nvSpPr>
        <p:spPr>
          <a:xfrm>
            <a:off x="641296" y="503376"/>
            <a:ext cx="11550703" cy="707886"/>
          </a:xfrm>
          <a:prstGeom prst="rect">
            <a:avLst/>
          </a:prstGeom>
          <a:noFill/>
        </p:spPr>
        <p:txBody>
          <a:bodyPr wrap="square" rtlCol="0">
            <a:spAutoFit/>
          </a:bodyPr>
          <a:lstStyle/>
          <a:p>
            <a:r>
              <a:rPr lang="en-BE" sz="4000" dirty="0">
                <a:solidFill>
                  <a:srgbClr val="000821"/>
                </a:solidFill>
                <a:highlight>
                  <a:srgbClr val="FFFFFF"/>
                </a:highlight>
                <a:latin typeface="+mj-lt"/>
              </a:rPr>
              <a:t>Other a</a:t>
            </a:r>
            <a:r>
              <a:rPr lang="en-US" sz="4000" dirty="0" err="1">
                <a:solidFill>
                  <a:srgbClr val="000821"/>
                </a:solidFill>
                <a:highlight>
                  <a:srgbClr val="FFFFFF"/>
                </a:highlight>
                <a:latin typeface="+mj-lt"/>
              </a:rPr>
              <a:t>dvanced</a:t>
            </a:r>
            <a:r>
              <a:rPr lang="en-US" sz="4000" dirty="0">
                <a:solidFill>
                  <a:srgbClr val="000821"/>
                </a:solidFill>
                <a:highlight>
                  <a:srgbClr val="FFFFFF"/>
                </a:highlight>
                <a:latin typeface="+mj-lt"/>
              </a:rPr>
              <a:t> </a:t>
            </a:r>
            <a:r>
              <a:rPr lang="en-BE" sz="4000" dirty="0">
                <a:solidFill>
                  <a:srgbClr val="000821"/>
                </a:solidFill>
                <a:highlight>
                  <a:srgbClr val="FFFFFF"/>
                </a:highlight>
                <a:latin typeface="+mj-lt"/>
              </a:rPr>
              <a:t>f</a:t>
            </a:r>
            <a:r>
              <a:rPr lang="en-US" sz="4000" dirty="0" err="1">
                <a:solidFill>
                  <a:srgbClr val="000821"/>
                </a:solidFill>
                <a:highlight>
                  <a:srgbClr val="FFFFFF"/>
                </a:highlight>
                <a:latin typeface="+mj-lt"/>
              </a:rPr>
              <a:t>eatures</a:t>
            </a:r>
            <a:endParaRPr lang="en-BE" sz="4000" dirty="0">
              <a:latin typeface="+mj-lt"/>
            </a:endParaRPr>
          </a:p>
        </p:txBody>
      </p:sp>
      <p:sp>
        <p:nvSpPr>
          <p:cNvPr id="3" name="TextBox 2">
            <a:extLst>
              <a:ext uri="{FF2B5EF4-FFF2-40B4-BE49-F238E27FC236}">
                <a16:creationId xmlns:a16="http://schemas.microsoft.com/office/drawing/2014/main" id="{E3341819-800A-A441-0B09-C66A2C7C947C}"/>
              </a:ext>
            </a:extLst>
          </p:cNvPr>
          <p:cNvSpPr txBox="1"/>
          <p:nvPr/>
        </p:nvSpPr>
        <p:spPr>
          <a:xfrm>
            <a:off x="924832" y="1343440"/>
            <a:ext cx="10152140" cy="4832092"/>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US" sz="2400" b="1" dirty="0"/>
              <a:t>GitHub Actions </a:t>
            </a:r>
            <a:r>
              <a:rPr lang="en-US" sz="2400" dirty="0"/>
              <a:t>→ </a:t>
            </a:r>
            <a:r>
              <a:rPr lang="en-US" sz="2000" dirty="0"/>
              <a:t>automate tasks </a:t>
            </a:r>
            <a:r>
              <a:rPr lang="en-BE" sz="2000" dirty="0"/>
              <a:t>(e.g., </a:t>
            </a:r>
            <a:r>
              <a:rPr lang="en-US" sz="2000" dirty="0"/>
              <a:t>testing, building, or deploying</a:t>
            </a:r>
            <a:r>
              <a:rPr lang="en-BE" sz="2000" dirty="0"/>
              <a:t>)</a:t>
            </a:r>
          </a:p>
          <a:p>
            <a:pPr>
              <a:buClr>
                <a:schemeClr val="accent6"/>
              </a:buClr>
            </a:pPr>
            <a:endParaRPr lang="en-BE" sz="2000" dirty="0"/>
          </a:p>
          <a:p>
            <a:pPr marL="285750" indent="-285750">
              <a:buClr>
                <a:schemeClr val="accent6"/>
              </a:buClr>
              <a:buFont typeface="Arial" panose="020B0604020202020204" pitchFamily="34" charset="0"/>
              <a:buChar char="•"/>
            </a:pPr>
            <a:r>
              <a:rPr lang="en-US" sz="2400" b="1" dirty="0"/>
              <a:t>Turning code into packages </a:t>
            </a:r>
            <a:r>
              <a:rPr lang="en-US" sz="2000" dirty="0"/>
              <a:t>(R, Python)</a:t>
            </a:r>
            <a:endParaRPr lang="en-BE" sz="2000" dirty="0"/>
          </a:p>
          <a:p>
            <a:pPr marL="285750" indent="-285750">
              <a:buClr>
                <a:schemeClr val="accent6"/>
              </a:buClr>
              <a:buFont typeface="Arial" panose="020B0604020202020204" pitchFamily="34" charset="0"/>
              <a:buChar char="•"/>
            </a:pPr>
            <a:endParaRPr lang="en-US" sz="2000" dirty="0"/>
          </a:p>
          <a:p>
            <a:pPr marL="285750" indent="-285750">
              <a:buClr>
                <a:schemeClr val="accent6"/>
              </a:buClr>
              <a:buFont typeface="Arial" panose="020B0604020202020204" pitchFamily="34" charset="0"/>
              <a:buChar char="•"/>
            </a:pPr>
            <a:r>
              <a:rPr lang="en-US" sz="2400" b="1" dirty="0"/>
              <a:t>Projects &amp; Kanban boards </a:t>
            </a:r>
            <a:r>
              <a:rPr lang="en-US" sz="2400" dirty="0"/>
              <a:t>→ </a:t>
            </a:r>
            <a:r>
              <a:rPr lang="en-US" sz="2000" dirty="0"/>
              <a:t>organize tasks and milestones</a:t>
            </a:r>
            <a:endParaRPr lang="en-BE" sz="2000" dirty="0"/>
          </a:p>
          <a:p>
            <a:pPr marL="285750" indent="-285750">
              <a:buClr>
                <a:schemeClr val="accent6"/>
              </a:buClr>
              <a:buFont typeface="Arial" panose="020B0604020202020204" pitchFamily="34" charset="0"/>
              <a:buChar char="•"/>
            </a:pPr>
            <a:endParaRPr lang="en-BE" sz="2000" dirty="0"/>
          </a:p>
          <a:p>
            <a:pPr marL="285750" indent="-285750">
              <a:buClr>
                <a:schemeClr val="accent6"/>
              </a:buClr>
              <a:buFont typeface="Arial" panose="020B0604020202020204" pitchFamily="34" charset="0"/>
              <a:buChar char="•"/>
            </a:pPr>
            <a:r>
              <a:rPr lang="en-US" sz="2400" b="1" dirty="0"/>
              <a:t>Issues &amp; Pull Requests </a:t>
            </a:r>
            <a:r>
              <a:rPr lang="en-US" sz="2400" dirty="0"/>
              <a:t>→ </a:t>
            </a:r>
            <a:r>
              <a:rPr lang="en-US" sz="2000" dirty="0"/>
              <a:t>structured way to report bugs, suggest features, and review code</a:t>
            </a:r>
            <a:endParaRPr lang="en-BE" sz="2000" dirty="0"/>
          </a:p>
          <a:p>
            <a:pPr marL="285750" indent="-285750">
              <a:buClr>
                <a:schemeClr val="accent6"/>
              </a:buClr>
              <a:buFont typeface="Arial" panose="020B0604020202020204" pitchFamily="34" charset="0"/>
              <a:buChar char="•"/>
            </a:pPr>
            <a:endParaRPr lang="en-BE" sz="2000" dirty="0"/>
          </a:p>
          <a:p>
            <a:pPr marL="285750" indent="-285750">
              <a:buClr>
                <a:schemeClr val="accent6"/>
              </a:buClr>
              <a:buFont typeface="Arial" panose="020B0604020202020204" pitchFamily="34" charset="0"/>
              <a:buChar char="•"/>
            </a:pPr>
            <a:r>
              <a:rPr lang="en-US" sz="2400" b="1" dirty="0"/>
              <a:t>Wikis &amp; Pages </a:t>
            </a:r>
            <a:r>
              <a:rPr lang="en-US" sz="2400" dirty="0"/>
              <a:t>→ </a:t>
            </a:r>
            <a:r>
              <a:rPr lang="en-US" sz="2000" dirty="0"/>
              <a:t>host documentation, guides, or even project</a:t>
            </a:r>
            <a:r>
              <a:rPr lang="en-BE" sz="2000" dirty="0"/>
              <a:t> </a:t>
            </a:r>
            <a:r>
              <a:rPr lang="en-US" sz="2000" dirty="0"/>
              <a:t>websites</a:t>
            </a:r>
            <a:endParaRPr lang="en-BE" sz="2000" dirty="0"/>
          </a:p>
          <a:p>
            <a:pPr marL="285750" indent="-285750">
              <a:buClr>
                <a:schemeClr val="accent6"/>
              </a:buClr>
              <a:buFont typeface="Arial" panose="020B0604020202020204" pitchFamily="34" charset="0"/>
              <a:buChar char="•"/>
            </a:pPr>
            <a:endParaRPr lang="en-BE" sz="2000" dirty="0"/>
          </a:p>
          <a:p>
            <a:pPr marL="285750" indent="-285750">
              <a:buClr>
                <a:schemeClr val="accent6"/>
              </a:buClr>
              <a:buFont typeface="Arial" panose="020B0604020202020204" pitchFamily="34" charset="0"/>
              <a:buChar char="•"/>
            </a:pPr>
            <a:r>
              <a:rPr lang="en-US" sz="2400" b="1" dirty="0"/>
              <a:t>Packages</a:t>
            </a:r>
            <a:r>
              <a:rPr lang="en-US" sz="2400" dirty="0"/>
              <a:t> → </a:t>
            </a:r>
            <a:r>
              <a:rPr lang="en-US" sz="2000" dirty="0"/>
              <a:t>share reusable software components (R, Python, Docker, etc.)</a:t>
            </a:r>
            <a:endParaRPr lang="en-BE" sz="2000" dirty="0"/>
          </a:p>
          <a:p>
            <a:pPr marL="285750" indent="-285750">
              <a:buClr>
                <a:schemeClr val="accent6"/>
              </a:buClr>
              <a:buFont typeface="Arial" panose="020B0604020202020204" pitchFamily="34" charset="0"/>
              <a:buChar char="•"/>
            </a:pPr>
            <a:endParaRPr lang="en-BE" sz="2000" dirty="0"/>
          </a:p>
          <a:p>
            <a:pPr marL="285750" indent="-285750">
              <a:buClr>
                <a:schemeClr val="accent6"/>
              </a:buClr>
              <a:buFont typeface="Arial" panose="020B0604020202020204" pitchFamily="34" charset="0"/>
              <a:buChar char="•"/>
            </a:pPr>
            <a:r>
              <a:rPr lang="en-US" sz="2400" b="1" dirty="0"/>
              <a:t>Protected branches &amp; reviews </a:t>
            </a:r>
            <a:r>
              <a:rPr lang="en-US" sz="2400" dirty="0"/>
              <a:t>→ </a:t>
            </a:r>
            <a:r>
              <a:rPr lang="en-US" sz="2000" dirty="0"/>
              <a:t>ensure quality control in collaborative repos</a:t>
            </a:r>
            <a:endParaRPr lang="en-BE" sz="2000" dirty="0"/>
          </a:p>
        </p:txBody>
      </p:sp>
      <p:sp>
        <p:nvSpPr>
          <p:cNvPr id="4" name="Tijdelijke aanduiding voor dianummer 5">
            <a:extLst>
              <a:ext uri="{FF2B5EF4-FFF2-40B4-BE49-F238E27FC236}">
                <a16:creationId xmlns:a16="http://schemas.microsoft.com/office/drawing/2014/main" id="{FF0DD7D5-AB3C-675D-CD53-82856795F835}"/>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15</a:t>
            </a:fld>
            <a:endParaRPr lang="en-GB" dirty="0"/>
          </a:p>
        </p:txBody>
      </p:sp>
    </p:spTree>
    <p:extLst>
      <p:ext uri="{BB962C8B-B14F-4D97-AF65-F5344CB8AC3E}">
        <p14:creationId xmlns:p14="http://schemas.microsoft.com/office/powerpoint/2010/main" val="68511146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29E7B-4882-E09D-739B-A067B64E24D8}"/>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0C96571D-E18C-79D4-9DB5-78D201D323DC}"/>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044C38D2-BA4A-5E3C-2305-29451C1ABFDE}"/>
              </a:ext>
            </a:extLst>
          </p:cNvPr>
          <p:cNvSpPr txBox="1"/>
          <p:nvPr/>
        </p:nvSpPr>
        <p:spPr>
          <a:xfrm>
            <a:off x="641296" y="503376"/>
            <a:ext cx="11550703" cy="707886"/>
          </a:xfrm>
          <a:prstGeom prst="rect">
            <a:avLst/>
          </a:prstGeom>
          <a:noFill/>
        </p:spPr>
        <p:txBody>
          <a:bodyPr wrap="square" rtlCol="0">
            <a:spAutoFit/>
          </a:bodyPr>
          <a:lstStyle/>
          <a:p>
            <a:r>
              <a:rPr lang="en-US" sz="4000" dirty="0">
                <a:solidFill>
                  <a:srgbClr val="000821"/>
                </a:solidFill>
                <a:highlight>
                  <a:srgbClr val="FFFFFF"/>
                </a:highlight>
                <a:latin typeface="+mj-lt"/>
              </a:rPr>
              <a:t>Next </a:t>
            </a:r>
            <a:r>
              <a:rPr lang="en-BE" sz="4000" dirty="0">
                <a:solidFill>
                  <a:srgbClr val="000821"/>
                </a:solidFill>
                <a:highlight>
                  <a:srgbClr val="FFFFFF"/>
                </a:highlight>
                <a:latin typeface="+mj-lt"/>
              </a:rPr>
              <a:t>s</a:t>
            </a:r>
            <a:r>
              <a:rPr lang="en-US" sz="4000" dirty="0" err="1">
                <a:solidFill>
                  <a:srgbClr val="000821"/>
                </a:solidFill>
                <a:highlight>
                  <a:srgbClr val="FFFFFF"/>
                </a:highlight>
                <a:latin typeface="+mj-lt"/>
              </a:rPr>
              <a:t>tep</a:t>
            </a:r>
            <a:r>
              <a:rPr lang="en-BE" sz="4000" dirty="0">
                <a:solidFill>
                  <a:srgbClr val="000821"/>
                </a:solidFill>
                <a:highlight>
                  <a:srgbClr val="FFFFFF"/>
                </a:highlight>
                <a:latin typeface="+mj-lt"/>
              </a:rPr>
              <a:t>s</a:t>
            </a:r>
            <a:endParaRPr lang="en-BE" sz="4000" dirty="0">
              <a:latin typeface="+mj-lt"/>
            </a:endParaRPr>
          </a:p>
        </p:txBody>
      </p:sp>
      <p:sp>
        <p:nvSpPr>
          <p:cNvPr id="3" name="TextBox 2">
            <a:extLst>
              <a:ext uri="{FF2B5EF4-FFF2-40B4-BE49-F238E27FC236}">
                <a16:creationId xmlns:a16="http://schemas.microsoft.com/office/drawing/2014/main" id="{4505D3AB-8832-1A7D-7620-5B62B3DCAF40}"/>
              </a:ext>
            </a:extLst>
          </p:cNvPr>
          <p:cNvSpPr txBox="1"/>
          <p:nvPr/>
        </p:nvSpPr>
        <p:spPr>
          <a:xfrm>
            <a:off x="959556" y="1614311"/>
            <a:ext cx="6401943" cy="3508653"/>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BE" sz="2400" dirty="0"/>
              <a:t>Talk to your group leader and admin</a:t>
            </a:r>
          </a:p>
          <a:p>
            <a:pPr>
              <a:buClr>
                <a:schemeClr val="accent6"/>
              </a:buClr>
            </a:pPr>
            <a:r>
              <a:rPr lang="en-BE" sz="2400" dirty="0"/>
              <a:t>    </a:t>
            </a:r>
            <a:r>
              <a:rPr lang="en-BE" sz="1500" dirty="0"/>
              <a:t>Special licence for repo?</a:t>
            </a:r>
          </a:p>
          <a:p>
            <a:pPr>
              <a:buClr>
                <a:schemeClr val="accent6"/>
              </a:buClr>
            </a:pPr>
            <a:r>
              <a:rPr lang="en-BE" sz="1500" dirty="0"/>
              <a:t>       Add external collaborators</a:t>
            </a:r>
          </a:p>
          <a:p>
            <a:pPr>
              <a:buClr>
                <a:schemeClr val="accent6"/>
              </a:buClr>
            </a:pPr>
            <a:endParaRPr lang="en-BE" sz="1500" dirty="0"/>
          </a:p>
          <a:p>
            <a:pPr marL="285750" indent="-285750">
              <a:buClr>
                <a:schemeClr val="accent6"/>
              </a:buClr>
              <a:buFont typeface="Arial" panose="020B0604020202020204" pitchFamily="34" charset="0"/>
              <a:buChar char="•"/>
            </a:pPr>
            <a:r>
              <a:rPr lang="en-BE" sz="2400" dirty="0"/>
              <a:t>Strongly recommended to have teams either by projects/research groups.</a:t>
            </a:r>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r>
              <a:rPr lang="en-US" sz="2400" dirty="0"/>
              <a:t>Populate HYDR</a:t>
            </a:r>
            <a:r>
              <a:rPr lang="en-BE" sz="2400" dirty="0"/>
              <a:t>W</a:t>
            </a:r>
            <a:r>
              <a:rPr lang="en-US" sz="2400" dirty="0" err="1"/>
              <a:t>i</a:t>
            </a:r>
            <a:r>
              <a:rPr lang="en-BE" sz="2400" dirty="0"/>
              <a:t>ki</a:t>
            </a:r>
            <a:r>
              <a:rPr lang="en-US" sz="2400" dirty="0"/>
              <a:t>:</a:t>
            </a:r>
            <a:endParaRPr lang="en-BE" sz="2400" dirty="0"/>
          </a:p>
          <a:p>
            <a:pPr marL="742950" lvl="1" indent="-285750">
              <a:buClr>
                <a:schemeClr val="accent6"/>
              </a:buClr>
              <a:buFont typeface="Arial" panose="020B0604020202020204" pitchFamily="34" charset="0"/>
              <a:buChar char="•"/>
            </a:pPr>
            <a:r>
              <a:rPr lang="en-BE" sz="2400" dirty="0" err="1"/>
              <a:t>Docjobs</a:t>
            </a:r>
            <a:r>
              <a:rPr lang="en-BE" sz="2400" dirty="0"/>
              <a:t>: General/practical info</a:t>
            </a:r>
          </a:p>
          <a:p>
            <a:pPr marL="742950" lvl="1" indent="-285750">
              <a:buClr>
                <a:schemeClr val="accent6"/>
              </a:buClr>
              <a:buFont typeface="Arial" panose="020B0604020202020204" pitchFamily="34" charset="0"/>
              <a:buChar char="•"/>
            </a:pPr>
            <a:r>
              <a:rPr lang="en-BE" sz="2400" dirty="0"/>
              <a:t>All: Specifics</a:t>
            </a:r>
          </a:p>
        </p:txBody>
      </p:sp>
      <p:sp>
        <p:nvSpPr>
          <p:cNvPr id="4" name="Tijdelijke aanduiding voor dianummer 5">
            <a:extLst>
              <a:ext uri="{FF2B5EF4-FFF2-40B4-BE49-F238E27FC236}">
                <a16:creationId xmlns:a16="http://schemas.microsoft.com/office/drawing/2014/main" id="{841E2BF3-F159-3F8B-0CD6-9428862864E3}"/>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16</a:t>
            </a:fld>
            <a:endParaRPr lang="en-GB" dirty="0"/>
          </a:p>
        </p:txBody>
      </p:sp>
      <p:graphicFrame>
        <p:nvGraphicFramePr>
          <p:cNvPr id="5" name="Table 4">
            <a:extLst>
              <a:ext uri="{FF2B5EF4-FFF2-40B4-BE49-F238E27FC236}">
                <a16:creationId xmlns:a16="http://schemas.microsoft.com/office/drawing/2014/main" id="{B90FBD9D-5A4D-BCB6-04D4-71EDE968F559}"/>
              </a:ext>
            </a:extLst>
          </p:cNvPr>
          <p:cNvGraphicFramePr>
            <a:graphicFrameLocks noGrp="1"/>
          </p:cNvGraphicFramePr>
          <p:nvPr>
            <p:extLst>
              <p:ext uri="{D42A27DB-BD31-4B8C-83A1-F6EECF244321}">
                <p14:modId xmlns:p14="http://schemas.microsoft.com/office/powerpoint/2010/main" val="3032179063"/>
              </p:ext>
            </p:extLst>
          </p:nvPr>
        </p:nvGraphicFramePr>
        <p:xfrm>
          <a:off x="9275621" y="1364101"/>
          <a:ext cx="1048997" cy="1828800"/>
        </p:xfrm>
        <a:graphic>
          <a:graphicData uri="http://schemas.openxmlformats.org/drawingml/2006/table">
            <a:tbl>
              <a:tblPr firstRow="1" bandRow="1">
                <a:tableStyleId>{5940675A-B579-460E-94D1-54222C63F5DA}</a:tableStyleId>
              </a:tblPr>
              <a:tblGrid>
                <a:gridCol w="1048997">
                  <a:extLst>
                    <a:ext uri="{9D8B030D-6E8A-4147-A177-3AD203B41FA5}">
                      <a16:colId xmlns:a16="http://schemas.microsoft.com/office/drawing/2014/main" val="2501061560"/>
                    </a:ext>
                  </a:extLst>
                </a:gridCol>
              </a:tblGrid>
              <a:tr h="314386">
                <a:tc>
                  <a:txBody>
                    <a:bodyPr/>
                    <a:lstStyle/>
                    <a:p>
                      <a:r>
                        <a:rPr lang="en-BE" dirty="0"/>
                        <a:t>Afnan</a:t>
                      </a:r>
                    </a:p>
                  </a:txBody>
                  <a:tcPr/>
                </a:tc>
                <a:extLst>
                  <a:ext uri="{0D108BD9-81ED-4DB2-BD59-A6C34878D82A}">
                    <a16:rowId xmlns:a16="http://schemas.microsoft.com/office/drawing/2014/main" val="3301025495"/>
                  </a:ext>
                </a:extLst>
              </a:tr>
              <a:tr h="363935">
                <a:tc>
                  <a:txBody>
                    <a:bodyPr/>
                    <a:lstStyle/>
                    <a:p>
                      <a:r>
                        <a:rPr lang="en-BE" dirty="0"/>
                        <a:t>Amaury</a:t>
                      </a:r>
                    </a:p>
                  </a:txBody>
                  <a:tcPr/>
                </a:tc>
                <a:extLst>
                  <a:ext uri="{0D108BD9-81ED-4DB2-BD59-A6C34878D82A}">
                    <a16:rowId xmlns:a16="http://schemas.microsoft.com/office/drawing/2014/main" val="229699440"/>
                  </a:ext>
                </a:extLst>
              </a:tr>
              <a:tr h="363935">
                <a:tc>
                  <a:txBody>
                    <a:bodyPr/>
                    <a:lstStyle/>
                    <a:p>
                      <a:r>
                        <a:rPr lang="en-BE" dirty="0"/>
                        <a:t>Derrick</a:t>
                      </a:r>
                    </a:p>
                  </a:txBody>
                  <a:tcPr/>
                </a:tc>
                <a:extLst>
                  <a:ext uri="{0D108BD9-81ED-4DB2-BD59-A6C34878D82A}">
                    <a16:rowId xmlns:a16="http://schemas.microsoft.com/office/drawing/2014/main" val="1632063063"/>
                  </a:ext>
                </a:extLst>
              </a:tr>
              <a:tr h="363935">
                <a:tc>
                  <a:txBody>
                    <a:bodyPr/>
                    <a:lstStyle/>
                    <a:p>
                      <a:r>
                        <a:rPr lang="en-BE" dirty="0"/>
                        <a:t>Ni</a:t>
                      </a:r>
                    </a:p>
                  </a:txBody>
                  <a:tcPr/>
                </a:tc>
                <a:extLst>
                  <a:ext uri="{0D108BD9-81ED-4DB2-BD59-A6C34878D82A}">
                    <a16:rowId xmlns:a16="http://schemas.microsoft.com/office/drawing/2014/main" val="1818892000"/>
                  </a:ext>
                </a:extLst>
              </a:tr>
              <a:tr h="363935">
                <a:tc>
                  <a:txBody>
                    <a:bodyPr/>
                    <a:lstStyle/>
                    <a:p>
                      <a:r>
                        <a:rPr lang="en-BE" dirty="0"/>
                        <a:t>Paul</a:t>
                      </a:r>
                    </a:p>
                  </a:txBody>
                  <a:tcPr/>
                </a:tc>
                <a:extLst>
                  <a:ext uri="{0D108BD9-81ED-4DB2-BD59-A6C34878D82A}">
                    <a16:rowId xmlns:a16="http://schemas.microsoft.com/office/drawing/2014/main" val="530978680"/>
                  </a:ext>
                </a:extLst>
              </a:tr>
            </a:tbl>
          </a:graphicData>
        </a:graphic>
      </p:graphicFrame>
      <p:sp>
        <p:nvSpPr>
          <p:cNvPr id="7" name="TextBox 6">
            <a:extLst>
              <a:ext uri="{FF2B5EF4-FFF2-40B4-BE49-F238E27FC236}">
                <a16:creationId xmlns:a16="http://schemas.microsoft.com/office/drawing/2014/main" id="{EB134F4E-025D-4F35-60E2-8F7C8ACCF123}"/>
              </a:ext>
            </a:extLst>
          </p:cNvPr>
          <p:cNvSpPr txBox="1"/>
          <p:nvPr/>
        </p:nvSpPr>
        <p:spPr>
          <a:xfrm>
            <a:off x="7451204" y="2093835"/>
            <a:ext cx="6094070" cy="369332"/>
          </a:xfrm>
          <a:prstGeom prst="rect">
            <a:avLst/>
          </a:prstGeom>
          <a:noFill/>
        </p:spPr>
        <p:txBody>
          <a:bodyPr wrap="square">
            <a:spAutoFit/>
          </a:bodyPr>
          <a:lstStyle/>
          <a:p>
            <a:r>
              <a:rPr lang="en-BE" sz="1800" dirty="0" err="1"/>
              <a:t>Docjobs</a:t>
            </a:r>
            <a:r>
              <a:rPr lang="en-BE" sz="1800" dirty="0"/>
              <a:t> 2025</a:t>
            </a:r>
            <a:endParaRPr lang="en-BE" dirty="0"/>
          </a:p>
        </p:txBody>
      </p:sp>
      <p:pic>
        <p:nvPicPr>
          <p:cNvPr id="8" name="Picture 7">
            <a:extLst>
              <a:ext uri="{FF2B5EF4-FFF2-40B4-BE49-F238E27FC236}">
                <a16:creationId xmlns:a16="http://schemas.microsoft.com/office/drawing/2014/main" id="{753418F5-72CB-CF59-B506-7722258BE27D}"/>
              </a:ext>
            </a:extLst>
          </p:cNvPr>
          <p:cNvPicPr>
            <a:picLocks noChangeAspect="1"/>
          </p:cNvPicPr>
          <p:nvPr/>
        </p:nvPicPr>
        <p:blipFill>
          <a:blip r:embed="rId3"/>
          <a:stretch>
            <a:fillRect/>
          </a:stretch>
        </p:blipFill>
        <p:spPr>
          <a:xfrm>
            <a:off x="8865619" y="3345740"/>
            <a:ext cx="1898837" cy="2716734"/>
          </a:xfrm>
          <a:prstGeom prst="rect">
            <a:avLst/>
          </a:prstGeom>
        </p:spPr>
      </p:pic>
    </p:spTree>
    <p:extLst>
      <p:ext uri="{BB962C8B-B14F-4D97-AF65-F5344CB8AC3E}">
        <p14:creationId xmlns:p14="http://schemas.microsoft.com/office/powerpoint/2010/main" val="307751009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67453-0164-DD7C-D525-6F2444965B8B}"/>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C675162C-7DB3-0FDB-0EB5-91F4393FF1A0}"/>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6" name="Tijdelijke aanduiding voor dianummer 5">
            <a:extLst>
              <a:ext uri="{FF2B5EF4-FFF2-40B4-BE49-F238E27FC236}">
                <a16:creationId xmlns:a16="http://schemas.microsoft.com/office/drawing/2014/main" id="{C983CE2A-BCEB-EE28-10F0-44219C86BA8D}"/>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2</a:t>
            </a:fld>
            <a:endParaRPr lang="en-GB" dirty="0"/>
          </a:p>
        </p:txBody>
      </p:sp>
      <p:sp>
        <p:nvSpPr>
          <p:cNvPr id="3" name="TextBox 2">
            <a:extLst>
              <a:ext uri="{FF2B5EF4-FFF2-40B4-BE49-F238E27FC236}">
                <a16:creationId xmlns:a16="http://schemas.microsoft.com/office/drawing/2014/main" id="{A2FD1DAD-FD05-4416-1083-581559BDA091}"/>
              </a:ext>
            </a:extLst>
          </p:cNvPr>
          <p:cNvSpPr txBox="1"/>
          <p:nvPr/>
        </p:nvSpPr>
        <p:spPr>
          <a:xfrm>
            <a:off x="953390" y="1920875"/>
            <a:ext cx="7491364" cy="3785652"/>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GB" sz="2400" dirty="0"/>
              <a:t>One place for all our code and workflows</a:t>
            </a:r>
            <a:endParaRPr lang="en-BE" sz="2400" dirty="0"/>
          </a:p>
          <a:p>
            <a:pPr marL="285750" indent="-285750">
              <a:buClr>
                <a:schemeClr val="accent6"/>
              </a:buClr>
              <a:buFont typeface="Arial" panose="020B0604020202020204" pitchFamily="34" charset="0"/>
              <a:buChar char="•"/>
            </a:pPr>
            <a:endParaRPr lang="en-GB" sz="2400" dirty="0"/>
          </a:p>
          <a:p>
            <a:pPr marL="285750" indent="-285750">
              <a:buClr>
                <a:schemeClr val="accent6"/>
              </a:buClr>
              <a:buFont typeface="Arial" panose="020B0604020202020204" pitchFamily="34" charset="0"/>
              <a:buChar char="•"/>
            </a:pPr>
            <a:r>
              <a:rPr lang="en-GB" sz="2400" dirty="0"/>
              <a:t>Most computational hydrology is not reproducible, so is it really science? (Hutton et al., 2016)</a:t>
            </a:r>
          </a:p>
          <a:p>
            <a:pPr marL="285750" indent="-285750">
              <a:buClr>
                <a:schemeClr val="accent6"/>
              </a:buClr>
              <a:buFont typeface="Arial" panose="020B0604020202020204" pitchFamily="34" charset="0"/>
              <a:buChar char="•"/>
            </a:pPr>
            <a:endParaRPr lang="en-GB" sz="2400" dirty="0"/>
          </a:p>
          <a:p>
            <a:pPr marL="285750" indent="-285750">
              <a:buClr>
                <a:schemeClr val="accent6"/>
              </a:buClr>
              <a:buFont typeface="Arial" panose="020B0604020202020204" pitchFamily="34" charset="0"/>
              <a:buChar char="•"/>
            </a:pPr>
            <a:r>
              <a:rPr lang="en-GB" sz="2400" dirty="0"/>
              <a:t>Improves collaboration inside and outside HYDR</a:t>
            </a:r>
            <a:endParaRPr lang="en-BE" sz="2400" dirty="0"/>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r>
              <a:rPr lang="en-GB" sz="2400" dirty="0"/>
              <a:t>Personal vs. HYDR</a:t>
            </a:r>
            <a:endParaRPr lang="en-BE" sz="2400" dirty="0"/>
          </a:p>
          <a:p>
            <a:pPr marL="742950" lvl="1" indent="-285750">
              <a:buClr>
                <a:schemeClr val="accent6"/>
              </a:buClr>
              <a:buFont typeface="Arial" panose="020B0604020202020204" pitchFamily="34" charset="0"/>
              <a:buChar char="•"/>
            </a:pPr>
            <a:r>
              <a:rPr lang="en-GB" sz="2400" dirty="0"/>
              <a:t>Own projects, personal website</a:t>
            </a:r>
            <a:endParaRPr lang="en-BE" sz="2400" dirty="0"/>
          </a:p>
          <a:p>
            <a:pPr marL="742950" lvl="1" indent="-285750">
              <a:buClr>
                <a:schemeClr val="accent6"/>
              </a:buClr>
              <a:buFont typeface="Arial" panose="020B0604020202020204" pitchFamily="34" charset="0"/>
              <a:buChar char="•"/>
            </a:pPr>
            <a:r>
              <a:rPr lang="en-GB" sz="2400" dirty="0"/>
              <a:t>HYDR: work done within the department</a:t>
            </a:r>
            <a:endParaRPr lang="en-BE" sz="2400" dirty="0"/>
          </a:p>
        </p:txBody>
      </p:sp>
      <p:pic>
        <p:nvPicPr>
          <p:cNvPr id="2050" name="Picture 2" descr="@VUB-HYDR">
            <a:extLst>
              <a:ext uri="{FF2B5EF4-FFF2-40B4-BE49-F238E27FC236}">
                <a16:creationId xmlns:a16="http://schemas.microsoft.com/office/drawing/2014/main" id="{29938043-B0C2-5542-A95B-1E8AD406D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7500" y="3499687"/>
            <a:ext cx="1909731" cy="19097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ACB66E3-51E1-3AC4-B4CF-FA6FF6229CD0}"/>
              </a:ext>
            </a:extLst>
          </p:cNvPr>
          <p:cNvSpPr txBox="1"/>
          <p:nvPr/>
        </p:nvSpPr>
        <p:spPr>
          <a:xfrm>
            <a:off x="7344365" y="3181330"/>
            <a:ext cx="6096000" cy="738664"/>
          </a:xfrm>
          <a:prstGeom prst="rect">
            <a:avLst/>
          </a:prstGeom>
          <a:noFill/>
        </p:spPr>
        <p:txBody>
          <a:bodyPr wrap="square">
            <a:spAutoFit/>
          </a:bodyPr>
          <a:lstStyle/>
          <a:p>
            <a:pPr algn="ctr"/>
            <a:r>
              <a:rPr lang="en-BE" sz="2400" b="1" dirty="0"/>
              <a:t>HYDR</a:t>
            </a:r>
          </a:p>
          <a:p>
            <a:endParaRPr lang="en-BE" dirty="0"/>
          </a:p>
        </p:txBody>
      </p:sp>
      <p:sp>
        <p:nvSpPr>
          <p:cNvPr id="10" name="TextBox 9">
            <a:extLst>
              <a:ext uri="{FF2B5EF4-FFF2-40B4-BE49-F238E27FC236}">
                <a16:creationId xmlns:a16="http://schemas.microsoft.com/office/drawing/2014/main" id="{29336FC3-3807-5926-BC45-8CF808F5A654}"/>
              </a:ext>
            </a:extLst>
          </p:cNvPr>
          <p:cNvSpPr txBox="1"/>
          <p:nvPr/>
        </p:nvSpPr>
        <p:spPr>
          <a:xfrm>
            <a:off x="7031945" y="5220086"/>
            <a:ext cx="6720840" cy="369332"/>
          </a:xfrm>
          <a:prstGeom prst="rect">
            <a:avLst/>
          </a:prstGeom>
          <a:noFill/>
        </p:spPr>
        <p:txBody>
          <a:bodyPr wrap="square">
            <a:spAutoFit/>
          </a:bodyPr>
          <a:lstStyle/>
          <a:p>
            <a:pPr algn="ctr"/>
            <a:r>
              <a:rPr lang="en-US" dirty="0"/>
              <a:t>https://github.com/VUB-HYDR</a:t>
            </a:r>
            <a:endParaRPr lang="en-BE" sz="1800" dirty="0"/>
          </a:p>
        </p:txBody>
      </p:sp>
      <p:pic>
        <p:nvPicPr>
          <p:cNvPr id="1026" name="Picture 2" descr="GitHub Logo, symbol, meaning, history, PNG, brand">
            <a:extLst>
              <a:ext uri="{FF2B5EF4-FFF2-40B4-BE49-F238E27FC236}">
                <a16:creationId xmlns:a16="http://schemas.microsoft.com/office/drawing/2014/main" id="{D4A497F5-8DF5-CC2C-C3CA-87AD3B162E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312" y="101600"/>
            <a:ext cx="3234266"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7727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E67B5-B7AC-7355-9927-0FF043CE6B8B}"/>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4950E618-6BFD-0D03-ED2F-A604BF6D1350}"/>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6" name="Tijdelijke aanduiding voor dianummer 5">
            <a:extLst>
              <a:ext uri="{FF2B5EF4-FFF2-40B4-BE49-F238E27FC236}">
                <a16:creationId xmlns:a16="http://schemas.microsoft.com/office/drawing/2014/main" id="{79E7FA2F-4188-8462-05DA-BCE05435F041}"/>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3</a:t>
            </a:fld>
            <a:endParaRPr lang="en-GB" dirty="0"/>
          </a:p>
        </p:txBody>
      </p:sp>
      <p:sp>
        <p:nvSpPr>
          <p:cNvPr id="3" name="TextBox 2">
            <a:extLst>
              <a:ext uri="{FF2B5EF4-FFF2-40B4-BE49-F238E27FC236}">
                <a16:creationId xmlns:a16="http://schemas.microsoft.com/office/drawing/2014/main" id="{D06640E4-C244-3A9F-523F-9BA6CC17022D}"/>
              </a:ext>
            </a:extLst>
          </p:cNvPr>
          <p:cNvSpPr txBox="1"/>
          <p:nvPr/>
        </p:nvSpPr>
        <p:spPr>
          <a:xfrm>
            <a:off x="953390" y="1920875"/>
            <a:ext cx="6278333" cy="3785652"/>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GB" sz="2400" dirty="0"/>
              <a:t>69 repositories</a:t>
            </a:r>
          </a:p>
          <a:p>
            <a:pPr marL="285750" indent="-285750">
              <a:buClr>
                <a:schemeClr val="accent6"/>
              </a:buClr>
              <a:buFont typeface="Arial" panose="020B0604020202020204" pitchFamily="34" charset="0"/>
              <a:buChar char="•"/>
            </a:pPr>
            <a:endParaRPr lang="en-GB" sz="2400" dirty="0"/>
          </a:p>
          <a:p>
            <a:pPr marL="285750" indent="-285750">
              <a:buClr>
                <a:schemeClr val="accent6"/>
              </a:buClr>
              <a:buFont typeface="Arial" panose="020B0604020202020204" pitchFamily="34" charset="0"/>
              <a:buChar char="•"/>
            </a:pPr>
            <a:r>
              <a:rPr lang="en-GB" sz="2400" dirty="0"/>
              <a:t>39 members</a:t>
            </a:r>
            <a:r>
              <a:rPr lang="en-BE" sz="2400" dirty="0"/>
              <a:t> (17 are former members)</a:t>
            </a:r>
            <a:endParaRPr lang="en-GB" sz="2400" dirty="0"/>
          </a:p>
          <a:p>
            <a:pPr marL="285750" indent="-285750">
              <a:buClr>
                <a:schemeClr val="accent6"/>
              </a:buClr>
              <a:buFont typeface="Arial" panose="020B0604020202020204" pitchFamily="34" charset="0"/>
              <a:buChar char="•"/>
            </a:pPr>
            <a:endParaRPr lang="en-GB" sz="2400" dirty="0"/>
          </a:p>
          <a:p>
            <a:pPr marL="285750" indent="-285750">
              <a:buClr>
                <a:schemeClr val="accent6"/>
              </a:buClr>
              <a:buFont typeface="Arial" panose="020B0604020202020204" pitchFamily="34" charset="0"/>
              <a:buChar char="•"/>
            </a:pPr>
            <a:r>
              <a:rPr lang="en-GB" sz="2400" dirty="0"/>
              <a:t>0 projects (shared planning spaces)</a:t>
            </a:r>
          </a:p>
          <a:p>
            <a:pPr marL="285750" indent="-285750">
              <a:buClr>
                <a:schemeClr val="accent6"/>
              </a:buClr>
              <a:buFont typeface="Arial" panose="020B0604020202020204" pitchFamily="34" charset="0"/>
              <a:buChar char="•"/>
            </a:pPr>
            <a:endParaRPr lang="en-GB" sz="2400" dirty="0"/>
          </a:p>
          <a:p>
            <a:pPr marL="285750" indent="-285750">
              <a:buClr>
                <a:schemeClr val="accent6"/>
              </a:buClr>
              <a:buFont typeface="Arial" panose="020B0604020202020204" pitchFamily="34" charset="0"/>
              <a:buChar char="•"/>
            </a:pPr>
            <a:r>
              <a:rPr lang="en-GB" sz="2400" dirty="0"/>
              <a:t>1 team only (</a:t>
            </a:r>
            <a:r>
              <a:rPr lang="en-BE" sz="2400" dirty="0"/>
              <a:t>Groundwater group        </a:t>
            </a:r>
            <a:r>
              <a:rPr lang="en-GB" sz="2400" dirty="0"/>
              <a:t>)</a:t>
            </a:r>
          </a:p>
          <a:p>
            <a:pPr marL="285750" indent="-285750">
              <a:buClr>
                <a:schemeClr val="accent6"/>
              </a:buClr>
              <a:buFont typeface="Arial" panose="020B0604020202020204" pitchFamily="34" charset="0"/>
              <a:buChar char="•"/>
            </a:pPr>
            <a:endParaRPr lang="en-GB" sz="2400" dirty="0"/>
          </a:p>
          <a:p>
            <a:pPr marL="285750" indent="-285750">
              <a:buClr>
                <a:schemeClr val="accent6"/>
              </a:buClr>
              <a:buFont typeface="Arial" panose="020B0604020202020204" pitchFamily="34" charset="0"/>
              <a:buChar char="•"/>
            </a:pPr>
            <a:r>
              <a:rPr lang="en-BE" sz="2400" dirty="0"/>
              <a:t>0 </a:t>
            </a:r>
            <a:r>
              <a:rPr lang="en-GB" sz="2400" dirty="0"/>
              <a:t>Packages (available, but rarely used so far)</a:t>
            </a:r>
            <a:endParaRPr lang="en-BE" sz="2400" dirty="0"/>
          </a:p>
        </p:txBody>
      </p:sp>
      <p:sp>
        <p:nvSpPr>
          <p:cNvPr id="2" name="TextBox 1">
            <a:extLst>
              <a:ext uri="{FF2B5EF4-FFF2-40B4-BE49-F238E27FC236}">
                <a16:creationId xmlns:a16="http://schemas.microsoft.com/office/drawing/2014/main" id="{C7CCA8B2-652E-21C3-36BC-BEFEFABD8487}"/>
              </a:ext>
            </a:extLst>
          </p:cNvPr>
          <p:cNvSpPr txBox="1"/>
          <p:nvPr/>
        </p:nvSpPr>
        <p:spPr>
          <a:xfrm>
            <a:off x="641296" y="503376"/>
            <a:ext cx="11550703" cy="707886"/>
          </a:xfrm>
          <a:prstGeom prst="rect">
            <a:avLst/>
          </a:prstGeom>
          <a:noFill/>
        </p:spPr>
        <p:txBody>
          <a:bodyPr wrap="square" rtlCol="0">
            <a:spAutoFit/>
          </a:bodyPr>
          <a:lstStyle/>
          <a:p>
            <a:r>
              <a:rPr lang="en-GB" sz="4000" dirty="0">
                <a:solidFill>
                  <a:srgbClr val="000821"/>
                </a:solidFill>
                <a:highlight>
                  <a:srgbClr val="FFFFFF"/>
                </a:highlight>
                <a:latin typeface="+mj-lt"/>
              </a:rPr>
              <a:t>	      Our numbers in GitHub </a:t>
            </a:r>
            <a:endParaRPr lang="en-BE" sz="4000" dirty="0">
              <a:latin typeface="+mj-lt"/>
            </a:endParaRPr>
          </a:p>
        </p:txBody>
      </p:sp>
      <p:pic>
        <p:nvPicPr>
          <p:cNvPr id="4" name="Picture 2" descr="&quot;Yes, But&quot;: 35 Illustrations That Depict Our Society's Contradictions ...">
            <a:extLst>
              <a:ext uri="{FF2B5EF4-FFF2-40B4-BE49-F238E27FC236}">
                <a16:creationId xmlns:a16="http://schemas.microsoft.com/office/drawing/2014/main" id="{41BB5A70-E68D-C514-FC3F-E854C4C19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6172" y="1501500"/>
            <a:ext cx="4639402" cy="46394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VUB-HYDR">
            <a:extLst>
              <a:ext uri="{FF2B5EF4-FFF2-40B4-BE49-F238E27FC236}">
                <a16:creationId xmlns:a16="http://schemas.microsoft.com/office/drawing/2014/main" id="{BBBCC6D1-1158-D8C0-EC2F-65F183BB80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60" y="11144"/>
            <a:ext cx="1909731" cy="1909731"/>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Clapping hands with solid fill">
            <a:extLst>
              <a:ext uri="{FF2B5EF4-FFF2-40B4-BE49-F238E27FC236}">
                <a16:creationId xmlns:a16="http://schemas.microsoft.com/office/drawing/2014/main" id="{D3955BD6-57BA-6D58-718B-D4B090B9F9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1043" y="4114643"/>
            <a:ext cx="453342" cy="453342"/>
          </a:xfrm>
          <a:prstGeom prst="rect">
            <a:avLst/>
          </a:prstGeom>
        </p:spPr>
      </p:pic>
    </p:spTree>
    <p:extLst>
      <p:ext uri="{BB962C8B-B14F-4D97-AF65-F5344CB8AC3E}">
        <p14:creationId xmlns:p14="http://schemas.microsoft.com/office/powerpoint/2010/main" val="99112558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65FAF-9959-92C8-C1DB-9A5F6A4CF533}"/>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848249D1-B47D-391F-4909-560FED0114F9}"/>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8E707AAD-0219-D120-CC65-B5335E0ACD9F}"/>
              </a:ext>
            </a:extLst>
          </p:cNvPr>
          <p:cNvSpPr txBox="1"/>
          <p:nvPr/>
        </p:nvSpPr>
        <p:spPr>
          <a:xfrm>
            <a:off x="641296" y="503376"/>
            <a:ext cx="11550703" cy="707886"/>
          </a:xfrm>
          <a:prstGeom prst="rect">
            <a:avLst/>
          </a:prstGeom>
          <a:noFill/>
        </p:spPr>
        <p:txBody>
          <a:bodyPr wrap="square" rtlCol="0">
            <a:spAutoFit/>
          </a:bodyPr>
          <a:lstStyle/>
          <a:p>
            <a:r>
              <a:rPr lang="en-US" sz="4000" dirty="0">
                <a:solidFill>
                  <a:srgbClr val="000821"/>
                </a:solidFill>
                <a:highlight>
                  <a:srgbClr val="FFFFFF"/>
                </a:highlight>
                <a:latin typeface="+mj-lt"/>
              </a:rPr>
              <a:t>Git &amp; GitHub Basics</a:t>
            </a:r>
            <a:endParaRPr lang="en-BE" sz="4000" dirty="0">
              <a:latin typeface="+mj-lt"/>
            </a:endParaRPr>
          </a:p>
        </p:txBody>
      </p:sp>
      <p:sp>
        <p:nvSpPr>
          <p:cNvPr id="3" name="TextBox 2">
            <a:extLst>
              <a:ext uri="{FF2B5EF4-FFF2-40B4-BE49-F238E27FC236}">
                <a16:creationId xmlns:a16="http://schemas.microsoft.com/office/drawing/2014/main" id="{B4AD7F55-7A27-9714-D906-4CD636786015}"/>
              </a:ext>
            </a:extLst>
          </p:cNvPr>
          <p:cNvSpPr txBox="1"/>
          <p:nvPr/>
        </p:nvSpPr>
        <p:spPr>
          <a:xfrm>
            <a:off x="959556" y="1614311"/>
            <a:ext cx="8009632" cy="4524315"/>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GB" sz="2400" dirty="0"/>
              <a:t>Key terminology: repo, commit, branch, fork, pull request</a:t>
            </a:r>
            <a:endParaRPr lang="en-BE" sz="2400" dirty="0"/>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r>
              <a:rPr lang="en-BE" sz="2400" dirty="0"/>
              <a:t>Basic commands</a:t>
            </a:r>
          </a:p>
          <a:p>
            <a:pPr marL="742950" lvl="1" indent="-285750">
              <a:buClr>
                <a:schemeClr val="accent6"/>
              </a:buClr>
              <a:buFont typeface="Arial" panose="020B0604020202020204" pitchFamily="34" charset="0"/>
              <a:buChar char="•"/>
            </a:pPr>
            <a:r>
              <a:rPr lang="en-BE" sz="2400" dirty="0"/>
              <a:t>git clone {repo </a:t>
            </a:r>
            <a:r>
              <a:rPr lang="en-BE" sz="2400" dirty="0" err="1"/>
              <a:t>url</a:t>
            </a:r>
            <a:r>
              <a:rPr lang="en-BE" sz="2400" dirty="0"/>
              <a:t>}</a:t>
            </a:r>
          </a:p>
          <a:p>
            <a:pPr marL="742950" lvl="1" indent="-285750">
              <a:buClr>
                <a:schemeClr val="accent6"/>
              </a:buClr>
              <a:buFont typeface="Arial" panose="020B0604020202020204" pitchFamily="34" charset="0"/>
              <a:buChar char="•"/>
            </a:pPr>
            <a:r>
              <a:rPr lang="en-BE" sz="2400" dirty="0"/>
              <a:t>git add {filename}</a:t>
            </a:r>
          </a:p>
          <a:p>
            <a:pPr marL="742950" lvl="1" indent="-285750">
              <a:buClr>
                <a:schemeClr val="accent6"/>
              </a:buClr>
              <a:buFont typeface="Arial" panose="020B0604020202020204" pitchFamily="34" charset="0"/>
              <a:buChar char="•"/>
            </a:pPr>
            <a:r>
              <a:rPr lang="en-BE" sz="2400" dirty="0"/>
              <a:t>git </a:t>
            </a:r>
            <a:r>
              <a:rPr lang="en-US" sz="2400" dirty="0"/>
              <a:t>commit -m “comments”</a:t>
            </a:r>
            <a:endParaRPr lang="en-BE" sz="2400" dirty="0"/>
          </a:p>
          <a:p>
            <a:pPr marL="742950" lvl="1" indent="-285750">
              <a:buClr>
                <a:schemeClr val="accent6"/>
              </a:buClr>
              <a:buFont typeface="Arial" panose="020B0604020202020204" pitchFamily="34" charset="0"/>
              <a:buChar char="•"/>
            </a:pPr>
            <a:r>
              <a:rPr lang="en-BE" sz="2400" dirty="0"/>
              <a:t>git push</a:t>
            </a:r>
          </a:p>
          <a:p>
            <a:pPr marL="742950" lvl="1" indent="-285750">
              <a:buClr>
                <a:schemeClr val="accent6"/>
              </a:buClr>
              <a:buFont typeface="Arial" panose="020B0604020202020204" pitchFamily="34" charset="0"/>
              <a:buChar char="•"/>
            </a:pPr>
            <a:r>
              <a:rPr lang="en-BE" sz="2400" dirty="0"/>
              <a:t>git pull</a:t>
            </a:r>
          </a:p>
          <a:p>
            <a:pPr marL="742950" lvl="1" indent="-285750">
              <a:buClr>
                <a:schemeClr val="accent6"/>
              </a:buClr>
              <a:buFont typeface="Arial" panose="020B0604020202020204" pitchFamily="34" charset="0"/>
              <a:buChar char="•"/>
            </a:pPr>
            <a:r>
              <a:rPr lang="en-BE" sz="2400" dirty="0"/>
              <a:t>git status</a:t>
            </a:r>
          </a:p>
          <a:p>
            <a:pPr>
              <a:buClr>
                <a:schemeClr val="accent6"/>
              </a:buClr>
            </a:pPr>
            <a:endParaRPr lang="en-BE" sz="2400" dirty="0"/>
          </a:p>
          <a:p>
            <a:pPr marL="285750" indent="-285750">
              <a:buClr>
                <a:schemeClr val="accent6"/>
              </a:buClr>
              <a:buFont typeface="Arial" panose="020B0604020202020204" pitchFamily="34" charset="0"/>
              <a:buChar char="•"/>
            </a:pPr>
            <a:r>
              <a:rPr lang="en-GB" sz="2400" dirty="0"/>
              <a:t>Branching &amp; merging: safe collaboration</a:t>
            </a:r>
            <a:endParaRPr lang="en-BE" sz="2400" dirty="0"/>
          </a:p>
          <a:p>
            <a:pPr marL="285750" indent="-285750">
              <a:buClr>
                <a:schemeClr val="accent6"/>
              </a:buClr>
              <a:buFont typeface="Arial" panose="020B0604020202020204" pitchFamily="34" charset="0"/>
              <a:buChar char="•"/>
            </a:pPr>
            <a:r>
              <a:rPr lang="en-GB" sz="2400" dirty="0"/>
              <a:t>Undoing mistakes (reset, revert, checkout)</a:t>
            </a:r>
            <a:endParaRPr lang="en-BE" sz="2400" dirty="0"/>
          </a:p>
        </p:txBody>
      </p:sp>
      <p:sp>
        <p:nvSpPr>
          <p:cNvPr id="4" name="Tijdelijke aanduiding voor dianummer 5">
            <a:extLst>
              <a:ext uri="{FF2B5EF4-FFF2-40B4-BE49-F238E27FC236}">
                <a16:creationId xmlns:a16="http://schemas.microsoft.com/office/drawing/2014/main" id="{B9E58D2C-1CED-DA42-2CD5-DD2A55476F78}"/>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4</a:t>
            </a:fld>
            <a:endParaRPr lang="en-GB" dirty="0"/>
          </a:p>
        </p:txBody>
      </p:sp>
      <p:pic>
        <p:nvPicPr>
          <p:cNvPr id="9" name="Picture 8">
            <a:extLst>
              <a:ext uri="{FF2B5EF4-FFF2-40B4-BE49-F238E27FC236}">
                <a16:creationId xmlns:a16="http://schemas.microsoft.com/office/drawing/2014/main" id="{09853120-DF22-2C0F-DCD4-044986378F27}"/>
              </a:ext>
            </a:extLst>
          </p:cNvPr>
          <p:cNvPicPr>
            <a:picLocks noChangeAspect="1"/>
          </p:cNvPicPr>
          <p:nvPr/>
        </p:nvPicPr>
        <p:blipFill>
          <a:blip r:embed="rId3">
            <a:clrChange>
              <a:clrFrom>
                <a:srgbClr val="EFEFEF"/>
              </a:clrFrom>
              <a:clrTo>
                <a:srgbClr val="EFEFEF">
                  <a:alpha val="0"/>
                </a:srgbClr>
              </a:clrTo>
            </a:clrChange>
          </a:blip>
          <a:stretch>
            <a:fillRect/>
          </a:stretch>
        </p:blipFill>
        <p:spPr>
          <a:xfrm>
            <a:off x="7306432" y="2487338"/>
            <a:ext cx="4585020" cy="2756351"/>
          </a:xfrm>
          <a:prstGeom prst="rect">
            <a:avLst/>
          </a:prstGeom>
        </p:spPr>
      </p:pic>
    </p:spTree>
    <p:extLst>
      <p:ext uri="{BB962C8B-B14F-4D97-AF65-F5344CB8AC3E}">
        <p14:creationId xmlns:p14="http://schemas.microsoft.com/office/powerpoint/2010/main" val="257881383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D3600-1618-565E-529B-7C2F9A91E263}"/>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B98E7A7E-4556-7517-566E-EA8385610F19}"/>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FAEC2507-50AD-94E0-DB24-35DCF7F2DA0A}"/>
              </a:ext>
            </a:extLst>
          </p:cNvPr>
          <p:cNvSpPr txBox="1"/>
          <p:nvPr/>
        </p:nvSpPr>
        <p:spPr>
          <a:xfrm>
            <a:off x="641296" y="503376"/>
            <a:ext cx="11550703" cy="707886"/>
          </a:xfrm>
          <a:prstGeom prst="rect">
            <a:avLst/>
          </a:prstGeom>
          <a:noFill/>
        </p:spPr>
        <p:txBody>
          <a:bodyPr wrap="square" rtlCol="0">
            <a:spAutoFit/>
          </a:bodyPr>
          <a:lstStyle/>
          <a:p>
            <a:r>
              <a:rPr lang="en-US" sz="4000" dirty="0">
                <a:solidFill>
                  <a:srgbClr val="000821"/>
                </a:solidFill>
                <a:highlight>
                  <a:srgbClr val="FFFFFF"/>
                </a:highlight>
                <a:latin typeface="+mj-lt"/>
              </a:rPr>
              <a:t>Git &amp; GitHub Basics</a:t>
            </a:r>
            <a:endParaRPr lang="en-BE" sz="4000" dirty="0">
              <a:latin typeface="+mj-lt"/>
            </a:endParaRPr>
          </a:p>
        </p:txBody>
      </p:sp>
      <p:sp>
        <p:nvSpPr>
          <p:cNvPr id="4" name="Tijdelijke aanduiding voor dianummer 5">
            <a:extLst>
              <a:ext uri="{FF2B5EF4-FFF2-40B4-BE49-F238E27FC236}">
                <a16:creationId xmlns:a16="http://schemas.microsoft.com/office/drawing/2014/main" id="{FFD918D3-0E34-5FC9-30B1-E4516A7C7BAF}"/>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5</a:t>
            </a:fld>
            <a:endParaRPr lang="en-GB" dirty="0"/>
          </a:p>
        </p:txBody>
      </p:sp>
      <p:pic>
        <p:nvPicPr>
          <p:cNvPr id="7" name="Picture 6">
            <a:extLst>
              <a:ext uri="{FF2B5EF4-FFF2-40B4-BE49-F238E27FC236}">
                <a16:creationId xmlns:a16="http://schemas.microsoft.com/office/drawing/2014/main" id="{EEE3C4B7-F899-E0D2-F990-11ACAA8DF5F7}"/>
              </a:ext>
            </a:extLst>
          </p:cNvPr>
          <p:cNvPicPr>
            <a:picLocks noChangeAspect="1"/>
          </p:cNvPicPr>
          <p:nvPr/>
        </p:nvPicPr>
        <p:blipFill>
          <a:blip r:embed="rId3"/>
          <a:stretch>
            <a:fillRect/>
          </a:stretch>
        </p:blipFill>
        <p:spPr>
          <a:xfrm>
            <a:off x="-447561" y="1772093"/>
            <a:ext cx="13087121" cy="3313813"/>
          </a:xfrm>
          <a:prstGeom prst="rect">
            <a:avLst/>
          </a:prstGeom>
        </p:spPr>
      </p:pic>
      <p:sp>
        <p:nvSpPr>
          <p:cNvPr id="6" name="TextBox 5">
            <a:extLst>
              <a:ext uri="{FF2B5EF4-FFF2-40B4-BE49-F238E27FC236}">
                <a16:creationId xmlns:a16="http://schemas.microsoft.com/office/drawing/2014/main" id="{92C07652-70AE-1C72-2595-AD7695BB55DF}"/>
              </a:ext>
            </a:extLst>
          </p:cNvPr>
          <p:cNvSpPr txBox="1"/>
          <p:nvPr/>
        </p:nvSpPr>
        <p:spPr>
          <a:xfrm>
            <a:off x="10077488" y="4711908"/>
            <a:ext cx="1681223" cy="323165"/>
          </a:xfrm>
          <a:prstGeom prst="rect">
            <a:avLst/>
          </a:prstGeom>
          <a:noFill/>
        </p:spPr>
        <p:txBody>
          <a:bodyPr wrap="square">
            <a:spAutoFit/>
          </a:bodyPr>
          <a:lstStyle/>
          <a:p>
            <a:r>
              <a:rPr lang="en-BE" sz="1500" dirty="0">
                <a:solidFill>
                  <a:schemeClr val="bg2">
                    <a:lumMod val="75000"/>
                  </a:schemeClr>
                </a:solidFill>
                <a:latin typeface="SourceSansPro-Regular"/>
              </a:rPr>
              <a:t>S</a:t>
            </a:r>
            <a:r>
              <a:rPr lang="en-US" sz="1500" b="0" i="0" u="none" strike="noStrike" baseline="0" dirty="0" err="1">
                <a:solidFill>
                  <a:schemeClr val="bg2">
                    <a:lumMod val="75000"/>
                  </a:schemeClr>
                </a:solidFill>
                <a:latin typeface="SourceSansPro-Regular"/>
              </a:rPr>
              <a:t>ource</a:t>
            </a:r>
            <a:r>
              <a:rPr lang="en-US" sz="1500" b="0" i="0" u="none" strike="noStrike" baseline="0" dirty="0">
                <a:solidFill>
                  <a:schemeClr val="bg2">
                    <a:lumMod val="75000"/>
                  </a:schemeClr>
                </a:solidFill>
                <a:latin typeface="SourceSansPro-Regular"/>
              </a:rPr>
              <a:t>: GitHub</a:t>
            </a:r>
            <a:endParaRPr lang="en-BE" sz="1500" dirty="0">
              <a:solidFill>
                <a:schemeClr val="bg2">
                  <a:lumMod val="75000"/>
                </a:schemeClr>
              </a:solidFill>
            </a:endParaRPr>
          </a:p>
        </p:txBody>
      </p:sp>
    </p:spTree>
    <p:extLst>
      <p:ext uri="{BB962C8B-B14F-4D97-AF65-F5344CB8AC3E}">
        <p14:creationId xmlns:p14="http://schemas.microsoft.com/office/powerpoint/2010/main" val="121586697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48CCC-8BDC-3F20-DA99-936830358351}"/>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17D06235-7F7E-E888-603B-E25627E082C1}"/>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EF6A8A19-9B07-08D5-7114-5EEF641BDB65}"/>
              </a:ext>
            </a:extLst>
          </p:cNvPr>
          <p:cNvSpPr txBox="1"/>
          <p:nvPr/>
        </p:nvSpPr>
        <p:spPr>
          <a:xfrm>
            <a:off x="641296" y="503376"/>
            <a:ext cx="11550703" cy="707886"/>
          </a:xfrm>
          <a:prstGeom prst="rect">
            <a:avLst/>
          </a:prstGeom>
          <a:noFill/>
        </p:spPr>
        <p:txBody>
          <a:bodyPr wrap="square" rtlCol="0">
            <a:spAutoFit/>
          </a:bodyPr>
          <a:lstStyle/>
          <a:p>
            <a:r>
              <a:rPr lang="en-US" sz="4000" dirty="0">
                <a:solidFill>
                  <a:srgbClr val="000821"/>
                </a:solidFill>
                <a:highlight>
                  <a:srgbClr val="FFFFFF"/>
                </a:highlight>
                <a:latin typeface="+mj-lt"/>
              </a:rPr>
              <a:t>Getting started</a:t>
            </a:r>
            <a:endParaRPr lang="en-BE" sz="4000" dirty="0">
              <a:latin typeface="+mj-lt"/>
            </a:endParaRPr>
          </a:p>
        </p:txBody>
      </p:sp>
      <p:sp>
        <p:nvSpPr>
          <p:cNvPr id="3" name="TextBox 2">
            <a:extLst>
              <a:ext uri="{FF2B5EF4-FFF2-40B4-BE49-F238E27FC236}">
                <a16:creationId xmlns:a16="http://schemas.microsoft.com/office/drawing/2014/main" id="{03209BEB-A786-A519-97BA-B6F020B617F0}"/>
              </a:ext>
            </a:extLst>
          </p:cNvPr>
          <p:cNvSpPr txBox="1"/>
          <p:nvPr/>
        </p:nvSpPr>
        <p:spPr>
          <a:xfrm>
            <a:off x="959556" y="1614311"/>
            <a:ext cx="6274962" cy="5262979"/>
          </a:xfrm>
          <a:prstGeom prst="rect">
            <a:avLst/>
          </a:prstGeom>
          <a:noFill/>
        </p:spPr>
        <p:txBody>
          <a:bodyPr wrap="square" rtlCol="0">
            <a:spAutoFit/>
          </a:bodyPr>
          <a:lstStyle/>
          <a:p>
            <a:pPr algn="ctr">
              <a:buClr>
                <a:schemeClr val="accent6"/>
              </a:buClr>
            </a:pPr>
            <a:r>
              <a:rPr lang="en-BE" sz="2400" dirty="0"/>
              <a:t>1. Installing Git in your machine</a:t>
            </a:r>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endParaRPr lang="en-BE" sz="2400" dirty="0"/>
          </a:p>
          <a:p>
            <a:pPr>
              <a:buClr>
                <a:schemeClr val="accent6"/>
              </a:buClr>
            </a:pPr>
            <a:endParaRPr lang="en-BE" sz="2400" dirty="0"/>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endParaRPr lang="en-GB" sz="2400" dirty="0"/>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endParaRPr lang="en-BE" sz="2400" dirty="0"/>
          </a:p>
          <a:p>
            <a:pPr lvl="1">
              <a:buClr>
                <a:schemeClr val="accent6"/>
              </a:buClr>
            </a:pPr>
            <a:endParaRPr lang="en-BE" sz="2400" dirty="0"/>
          </a:p>
        </p:txBody>
      </p:sp>
      <p:sp>
        <p:nvSpPr>
          <p:cNvPr id="4" name="Tijdelijke aanduiding voor dianummer 5">
            <a:extLst>
              <a:ext uri="{FF2B5EF4-FFF2-40B4-BE49-F238E27FC236}">
                <a16:creationId xmlns:a16="http://schemas.microsoft.com/office/drawing/2014/main" id="{41BE5D7B-2BFA-9EB3-9B1D-387D4AF20A57}"/>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6</a:t>
            </a:fld>
            <a:endParaRPr lang="en-GB" dirty="0"/>
          </a:p>
        </p:txBody>
      </p:sp>
      <p:pic>
        <p:nvPicPr>
          <p:cNvPr id="6" name="Picture 5">
            <a:extLst>
              <a:ext uri="{FF2B5EF4-FFF2-40B4-BE49-F238E27FC236}">
                <a16:creationId xmlns:a16="http://schemas.microsoft.com/office/drawing/2014/main" id="{03564076-3DA5-A10C-D84B-114C1E02DA85}"/>
              </a:ext>
            </a:extLst>
          </p:cNvPr>
          <p:cNvPicPr>
            <a:picLocks noChangeAspect="1"/>
          </p:cNvPicPr>
          <p:nvPr/>
        </p:nvPicPr>
        <p:blipFill>
          <a:blip r:embed="rId3"/>
          <a:stretch>
            <a:fillRect/>
          </a:stretch>
        </p:blipFill>
        <p:spPr>
          <a:xfrm>
            <a:off x="8309266" y="3136993"/>
            <a:ext cx="2758679" cy="1204064"/>
          </a:xfrm>
          <a:prstGeom prst="rect">
            <a:avLst/>
          </a:prstGeom>
        </p:spPr>
      </p:pic>
      <p:pic>
        <p:nvPicPr>
          <p:cNvPr id="8" name="Picture 7">
            <a:extLst>
              <a:ext uri="{FF2B5EF4-FFF2-40B4-BE49-F238E27FC236}">
                <a16:creationId xmlns:a16="http://schemas.microsoft.com/office/drawing/2014/main" id="{8B5A8541-1992-B0FF-A401-1AA746F4F0A9}"/>
              </a:ext>
            </a:extLst>
          </p:cNvPr>
          <p:cNvPicPr>
            <a:picLocks noChangeAspect="1"/>
          </p:cNvPicPr>
          <p:nvPr/>
        </p:nvPicPr>
        <p:blipFill>
          <a:blip r:embed="rId4"/>
          <a:stretch>
            <a:fillRect/>
          </a:stretch>
        </p:blipFill>
        <p:spPr>
          <a:xfrm>
            <a:off x="8182223" y="4631295"/>
            <a:ext cx="2987299" cy="1005927"/>
          </a:xfrm>
          <a:prstGeom prst="rect">
            <a:avLst/>
          </a:prstGeom>
        </p:spPr>
      </p:pic>
      <p:pic>
        <p:nvPicPr>
          <p:cNvPr id="1026" name="Picture 2">
            <a:extLst>
              <a:ext uri="{FF2B5EF4-FFF2-40B4-BE49-F238E27FC236}">
                <a16:creationId xmlns:a16="http://schemas.microsoft.com/office/drawing/2014/main" id="{5894326B-8AF7-FA59-FF8B-46E0C03BFD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841" r="9395"/>
          <a:stretch>
            <a:fillRect/>
          </a:stretch>
        </p:blipFill>
        <p:spPr bwMode="auto">
          <a:xfrm>
            <a:off x="959556" y="2177346"/>
            <a:ext cx="5900926" cy="401048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F8D2B66-138E-6FFD-A063-F6C3C8505D52}"/>
              </a:ext>
            </a:extLst>
          </p:cNvPr>
          <p:cNvSpPr txBox="1"/>
          <p:nvPr/>
        </p:nvSpPr>
        <p:spPr>
          <a:xfrm>
            <a:off x="7449671" y="1614311"/>
            <a:ext cx="4477870" cy="830997"/>
          </a:xfrm>
          <a:prstGeom prst="rect">
            <a:avLst/>
          </a:prstGeom>
          <a:noFill/>
        </p:spPr>
        <p:txBody>
          <a:bodyPr wrap="square" rtlCol="0">
            <a:spAutoFit/>
          </a:bodyPr>
          <a:lstStyle/>
          <a:p>
            <a:pPr algn="ctr">
              <a:buClr>
                <a:schemeClr val="accent6"/>
              </a:buClr>
            </a:pPr>
            <a:r>
              <a:rPr lang="en-BE" sz="2400" dirty="0"/>
              <a:t>2. </a:t>
            </a:r>
            <a:r>
              <a:rPr lang="en-GB" sz="2400" dirty="0"/>
              <a:t>Setting up a GitHub account &amp; </a:t>
            </a:r>
            <a:r>
              <a:rPr lang="en-BE" sz="2400" dirty="0"/>
              <a:t>‘joining’ </a:t>
            </a:r>
            <a:r>
              <a:rPr lang="en-GB" sz="2400" dirty="0"/>
              <a:t>HYDR</a:t>
            </a:r>
            <a:endParaRPr lang="en-BE" sz="2400" dirty="0"/>
          </a:p>
        </p:txBody>
      </p:sp>
    </p:spTree>
    <p:extLst>
      <p:ext uri="{BB962C8B-B14F-4D97-AF65-F5344CB8AC3E}">
        <p14:creationId xmlns:p14="http://schemas.microsoft.com/office/powerpoint/2010/main" val="297910106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1C072-9A21-74BA-DA86-02F00C6C229D}"/>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17338D4B-1E85-5998-14F3-1E6BE2CDEEAA}"/>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4164DE7C-CB6C-22E3-14B0-9F712A7D5F5D}"/>
              </a:ext>
            </a:extLst>
          </p:cNvPr>
          <p:cNvSpPr txBox="1"/>
          <p:nvPr/>
        </p:nvSpPr>
        <p:spPr>
          <a:xfrm>
            <a:off x="641296" y="503376"/>
            <a:ext cx="11550703" cy="707886"/>
          </a:xfrm>
          <a:prstGeom prst="rect">
            <a:avLst/>
          </a:prstGeom>
          <a:noFill/>
        </p:spPr>
        <p:txBody>
          <a:bodyPr wrap="square" rtlCol="0">
            <a:spAutoFit/>
          </a:bodyPr>
          <a:lstStyle/>
          <a:p>
            <a:r>
              <a:rPr lang="en-US" sz="4000" dirty="0">
                <a:solidFill>
                  <a:srgbClr val="000821"/>
                </a:solidFill>
                <a:highlight>
                  <a:srgbClr val="FFFFFF"/>
                </a:highlight>
                <a:latin typeface="+mj-lt"/>
              </a:rPr>
              <a:t>Getting started</a:t>
            </a:r>
            <a:endParaRPr lang="en-BE" sz="4000" dirty="0">
              <a:latin typeface="+mj-lt"/>
            </a:endParaRPr>
          </a:p>
        </p:txBody>
      </p:sp>
      <p:sp>
        <p:nvSpPr>
          <p:cNvPr id="3" name="TextBox 2">
            <a:extLst>
              <a:ext uri="{FF2B5EF4-FFF2-40B4-BE49-F238E27FC236}">
                <a16:creationId xmlns:a16="http://schemas.microsoft.com/office/drawing/2014/main" id="{046FFAD6-B603-75F0-6F51-5EBD9A865A30}"/>
              </a:ext>
            </a:extLst>
          </p:cNvPr>
          <p:cNvSpPr txBox="1"/>
          <p:nvPr/>
        </p:nvSpPr>
        <p:spPr>
          <a:xfrm>
            <a:off x="959556" y="1614311"/>
            <a:ext cx="10389762" cy="2677656"/>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endParaRPr lang="en-GB" sz="2400" dirty="0"/>
          </a:p>
          <a:p>
            <a:pPr>
              <a:buClr>
                <a:schemeClr val="accent6"/>
              </a:buClr>
            </a:pPr>
            <a:r>
              <a:rPr lang="en-GB" sz="2400" dirty="0"/>
              <a:t>Three ways to interact with GitHub:</a:t>
            </a:r>
            <a:endParaRPr lang="en-BE" sz="2400" dirty="0"/>
          </a:p>
          <a:p>
            <a:pPr>
              <a:buClr>
                <a:schemeClr val="accent6"/>
              </a:buClr>
            </a:pPr>
            <a:endParaRPr lang="en-BE" sz="2400" dirty="0"/>
          </a:p>
          <a:p>
            <a:pPr marL="914400" lvl="1" indent="-457200">
              <a:buClr>
                <a:schemeClr val="accent6"/>
              </a:buClr>
              <a:buAutoNum type="arabicPeriod"/>
            </a:pPr>
            <a:r>
              <a:rPr lang="en-BE" sz="2400" dirty="0"/>
              <a:t> </a:t>
            </a:r>
            <a:r>
              <a:rPr lang="en-GB" sz="2400" dirty="0"/>
              <a:t>Drag-and-drop files </a:t>
            </a:r>
            <a:r>
              <a:rPr lang="en-BE" sz="2400" dirty="0"/>
              <a:t>online </a:t>
            </a:r>
            <a:r>
              <a:rPr lang="en-GB" sz="2400" dirty="0"/>
              <a:t>(limited use, not recommended)</a:t>
            </a:r>
            <a:endParaRPr lang="en-BE" sz="2400" dirty="0"/>
          </a:p>
          <a:p>
            <a:pPr marL="914400" lvl="1" indent="-457200">
              <a:buClr>
                <a:schemeClr val="accent6"/>
              </a:buClr>
              <a:buAutoNum type="arabicPeriod"/>
            </a:pPr>
            <a:r>
              <a:rPr lang="en-BE" sz="2400" dirty="0"/>
              <a:t> </a:t>
            </a:r>
            <a:r>
              <a:rPr lang="en-GB" sz="2400" b="1" dirty="0"/>
              <a:t>GitHub Desktop</a:t>
            </a:r>
            <a:endParaRPr lang="en-BE" sz="2400" b="1" dirty="0"/>
          </a:p>
          <a:p>
            <a:pPr marL="914400" lvl="1" indent="-457200">
              <a:buClr>
                <a:schemeClr val="accent6"/>
              </a:buClr>
              <a:buAutoNum type="arabicPeriod"/>
            </a:pPr>
            <a:r>
              <a:rPr lang="en-BE" sz="2400" dirty="0"/>
              <a:t> </a:t>
            </a:r>
            <a:r>
              <a:rPr lang="en-GB" sz="2400" dirty="0"/>
              <a:t>Git command line (powerful, flexible, for advanced workflows)</a:t>
            </a:r>
          </a:p>
          <a:p>
            <a:pPr lvl="1">
              <a:buClr>
                <a:schemeClr val="accent6"/>
              </a:buClr>
            </a:pPr>
            <a:endParaRPr lang="en-BE" sz="2400" dirty="0"/>
          </a:p>
        </p:txBody>
      </p:sp>
      <p:sp>
        <p:nvSpPr>
          <p:cNvPr id="4" name="Tijdelijke aanduiding voor dianummer 5">
            <a:extLst>
              <a:ext uri="{FF2B5EF4-FFF2-40B4-BE49-F238E27FC236}">
                <a16:creationId xmlns:a16="http://schemas.microsoft.com/office/drawing/2014/main" id="{3B415A86-9857-5AD4-A634-9A22B3D014D8}"/>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7</a:t>
            </a:fld>
            <a:endParaRPr lang="en-GB" dirty="0"/>
          </a:p>
        </p:txBody>
      </p:sp>
    </p:spTree>
    <p:extLst>
      <p:ext uri="{BB962C8B-B14F-4D97-AF65-F5344CB8AC3E}">
        <p14:creationId xmlns:p14="http://schemas.microsoft.com/office/powerpoint/2010/main" val="20257086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DF4C2-2284-0FFB-F028-72E4737E2849}"/>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2440E39D-8FB5-6FB1-4375-E270E90D085D}"/>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CE8429E7-B8A5-C9CE-EA72-7B9CCE307793}"/>
              </a:ext>
            </a:extLst>
          </p:cNvPr>
          <p:cNvSpPr txBox="1"/>
          <p:nvPr/>
        </p:nvSpPr>
        <p:spPr>
          <a:xfrm>
            <a:off x="641296" y="503376"/>
            <a:ext cx="11550703" cy="707886"/>
          </a:xfrm>
          <a:prstGeom prst="rect">
            <a:avLst/>
          </a:prstGeom>
          <a:noFill/>
        </p:spPr>
        <p:txBody>
          <a:bodyPr wrap="square" rtlCol="0">
            <a:spAutoFit/>
          </a:bodyPr>
          <a:lstStyle/>
          <a:p>
            <a:r>
              <a:rPr lang="en-BE" sz="4000" dirty="0">
                <a:solidFill>
                  <a:srgbClr val="000821"/>
                </a:solidFill>
                <a:highlight>
                  <a:srgbClr val="FFFFFF"/>
                </a:highlight>
                <a:latin typeface="+mj-lt"/>
              </a:rPr>
              <a:t>            GitHub desktop</a:t>
            </a:r>
            <a:endParaRPr lang="en-BE" sz="4000" dirty="0">
              <a:latin typeface="+mj-lt"/>
            </a:endParaRPr>
          </a:p>
        </p:txBody>
      </p:sp>
      <p:sp>
        <p:nvSpPr>
          <p:cNvPr id="4" name="Tijdelijke aanduiding voor dianummer 5">
            <a:extLst>
              <a:ext uri="{FF2B5EF4-FFF2-40B4-BE49-F238E27FC236}">
                <a16:creationId xmlns:a16="http://schemas.microsoft.com/office/drawing/2014/main" id="{ADCC589A-5D08-D7F7-B409-EF4960B4BB7E}"/>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8</a:t>
            </a:fld>
            <a:endParaRPr lang="en-GB" dirty="0"/>
          </a:p>
        </p:txBody>
      </p:sp>
      <p:pic>
        <p:nvPicPr>
          <p:cNvPr id="6" name="Picture 5">
            <a:extLst>
              <a:ext uri="{FF2B5EF4-FFF2-40B4-BE49-F238E27FC236}">
                <a16:creationId xmlns:a16="http://schemas.microsoft.com/office/drawing/2014/main" id="{8EB118D6-D0C3-C6E5-6880-D3CBC2C71747}"/>
              </a:ext>
            </a:extLst>
          </p:cNvPr>
          <p:cNvPicPr>
            <a:picLocks noChangeAspect="1"/>
          </p:cNvPicPr>
          <p:nvPr/>
        </p:nvPicPr>
        <p:blipFill>
          <a:blip r:embed="rId3"/>
          <a:stretch>
            <a:fillRect/>
          </a:stretch>
        </p:blipFill>
        <p:spPr>
          <a:xfrm>
            <a:off x="235796" y="2339326"/>
            <a:ext cx="11956204" cy="2107860"/>
          </a:xfrm>
          <a:prstGeom prst="rect">
            <a:avLst/>
          </a:prstGeom>
        </p:spPr>
      </p:pic>
      <p:pic>
        <p:nvPicPr>
          <p:cNvPr id="3074" name="Picture 2" descr="Github Desktop">
            <a:extLst>
              <a:ext uri="{FF2B5EF4-FFF2-40B4-BE49-F238E27FC236}">
                <a16:creationId xmlns:a16="http://schemas.microsoft.com/office/drawing/2014/main" id="{8A330C37-E827-069A-C726-467D6DF9D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761" y="172837"/>
            <a:ext cx="1581085" cy="15810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FDD560F-C024-7EDB-3131-20BA6C3E8A04}"/>
              </a:ext>
            </a:extLst>
          </p:cNvPr>
          <p:cNvSpPr txBox="1"/>
          <p:nvPr/>
        </p:nvSpPr>
        <p:spPr>
          <a:xfrm>
            <a:off x="3721475" y="5153147"/>
            <a:ext cx="6098240" cy="646331"/>
          </a:xfrm>
          <a:prstGeom prst="rect">
            <a:avLst/>
          </a:prstGeom>
          <a:noFill/>
        </p:spPr>
        <p:txBody>
          <a:bodyPr wrap="square">
            <a:spAutoFit/>
          </a:bodyPr>
          <a:lstStyle/>
          <a:p>
            <a:r>
              <a:rPr lang="en-BE" dirty="0">
                <a:hlinkClick r:id="rId5"/>
              </a:rPr>
              <a:t>https://desktop.github.com/download/</a:t>
            </a:r>
            <a:endParaRPr lang="en-BE" dirty="0"/>
          </a:p>
          <a:p>
            <a:endParaRPr lang="en-BE" dirty="0"/>
          </a:p>
        </p:txBody>
      </p:sp>
    </p:spTree>
    <p:extLst>
      <p:ext uri="{BB962C8B-B14F-4D97-AF65-F5344CB8AC3E}">
        <p14:creationId xmlns:p14="http://schemas.microsoft.com/office/powerpoint/2010/main" val="22466909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72FAB-D8FD-8090-4B13-DD96EBD1E47D}"/>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EB7E3D0B-6DBD-52C1-F16D-2E39D2EB7BFC}"/>
              </a:ext>
            </a:extLst>
          </p:cNvPr>
          <p:cNvSpPr/>
          <p:nvPr/>
        </p:nvSpPr>
        <p:spPr>
          <a:xfrm>
            <a:off x="453024"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7B495F23-34BC-D7E0-BF23-C016DC4CE847}"/>
              </a:ext>
            </a:extLst>
          </p:cNvPr>
          <p:cNvSpPr txBox="1"/>
          <p:nvPr/>
        </p:nvSpPr>
        <p:spPr>
          <a:xfrm>
            <a:off x="641296" y="503376"/>
            <a:ext cx="11550703" cy="707886"/>
          </a:xfrm>
          <a:prstGeom prst="rect">
            <a:avLst/>
          </a:prstGeom>
          <a:noFill/>
        </p:spPr>
        <p:txBody>
          <a:bodyPr wrap="square" rtlCol="0">
            <a:spAutoFit/>
          </a:bodyPr>
          <a:lstStyle/>
          <a:p>
            <a:r>
              <a:rPr lang="en-BE" sz="4000" dirty="0">
                <a:solidFill>
                  <a:srgbClr val="000821"/>
                </a:solidFill>
                <a:highlight>
                  <a:srgbClr val="FFFFFF"/>
                </a:highlight>
                <a:latin typeface="+mj-lt"/>
              </a:rPr>
              <a:t>HYDR conventions</a:t>
            </a:r>
            <a:endParaRPr lang="en-BE" sz="4000" dirty="0">
              <a:highlight>
                <a:srgbClr val="FFFFFF"/>
              </a:highlight>
              <a:latin typeface="+mj-lt"/>
            </a:endParaRPr>
          </a:p>
        </p:txBody>
      </p:sp>
      <p:sp>
        <p:nvSpPr>
          <p:cNvPr id="3" name="TextBox 2">
            <a:extLst>
              <a:ext uri="{FF2B5EF4-FFF2-40B4-BE49-F238E27FC236}">
                <a16:creationId xmlns:a16="http://schemas.microsoft.com/office/drawing/2014/main" id="{64DCF066-3945-5697-6F36-596FC360A505}"/>
              </a:ext>
            </a:extLst>
          </p:cNvPr>
          <p:cNvSpPr txBox="1"/>
          <p:nvPr/>
        </p:nvSpPr>
        <p:spPr>
          <a:xfrm>
            <a:off x="926686" y="1521784"/>
            <a:ext cx="6419497" cy="9387185"/>
          </a:xfrm>
          <a:prstGeom prst="rect">
            <a:avLst/>
          </a:prstGeom>
          <a:noFill/>
        </p:spPr>
        <p:txBody>
          <a:bodyPr wrap="square" rtlCol="0">
            <a:spAutoFit/>
          </a:bodyPr>
          <a:lstStyle/>
          <a:p>
            <a:pPr>
              <a:buClr>
                <a:schemeClr val="accent6"/>
              </a:buClr>
            </a:pPr>
            <a:r>
              <a:rPr lang="en-US" sz="2400" dirty="0"/>
              <a:t>HYDR defines 5 classes of repositories</a:t>
            </a:r>
            <a:r>
              <a:rPr lang="en-BE" sz="2400" dirty="0"/>
              <a:t> </a:t>
            </a:r>
            <a:r>
              <a:rPr lang="en-US" dirty="0"/>
              <a:t>(not official GitHub categories)</a:t>
            </a:r>
            <a:r>
              <a:rPr lang="en-BE" sz="2400" dirty="0"/>
              <a:t> :</a:t>
            </a:r>
            <a:endParaRPr lang="en-US" sz="2400" dirty="0"/>
          </a:p>
          <a:p>
            <a:pPr>
              <a:buClr>
                <a:schemeClr val="accent6"/>
              </a:buClr>
            </a:pPr>
            <a:endParaRPr lang="en-US" sz="2400" dirty="0"/>
          </a:p>
          <a:p>
            <a:pPr marL="457200" indent="-457200">
              <a:buClr>
                <a:schemeClr val="accent6"/>
              </a:buClr>
              <a:buAutoNum type="arabicPeriod"/>
            </a:pPr>
            <a:r>
              <a:rPr lang="en-US" sz="2400" dirty="0"/>
              <a:t>Software → </a:t>
            </a:r>
            <a:r>
              <a:rPr lang="en-US" sz="2000" dirty="0"/>
              <a:t>models, big codes</a:t>
            </a:r>
            <a:endParaRPr lang="en-BE" sz="2000" dirty="0"/>
          </a:p>
          <a:p>
            <a:pPr marL="457200" indent="-457200">
              <a:buClr>
                <a:schemeClr val="accent6"/>
              </a:buClr>
              <a:buAutoNum type="arabicPeriod"/>
            </a:pPr>
            <a:endParaRPr lang="en-US" sz="2000" dirty="0"/>
          </a:p>
          <a:p>
            <a:pPr marL="457200" indent="-457200">
              <a:buClr>
                <a:schemeClr val="accent6"/>
              </a:buClr>
              <a:buAutoNum type="arabicPeriod"/>
            </a:pPr>
            <a:r>
              <a:rPr lang="en-US" sz="2400" dirty="0"/>
              <a:t>Tools → </a:t>
            </a:r>
            <a:r>
              <a:rPr lang="en-US" sz="2000" dirty="0"/>
              <a:t>scripts, pre/post-processors</a:t>
            </a:r>
            <a:endParaRPr lang="en-BE" sz="2000" dirty="0"/>
          </a:p>
          <a:p>
            <a:pPr marL="457200" indent="-457200">
              <a:buClr>
                <a:schemeClr val="accent6"/>
              </a:buClr>
              <a:buAutoNum type="arabicPeriod"/>
            </a:pPr>
            <a:endParaRPr lang="en-BE" sz="2000" dirty="0"/>
          </a:p>
          <a:p>
            <a:pPr marL="457200" indent="-457200">
              <a:buClr>
                <a:schemeClr val="accent6"/>
              </a:buClr>
              <a:buAutoNum type="arabicPeriod"/>
            </a:pPr>
            <a:r>
              <a:rPr lang="en-US" sz="2400" dirty="0"/>
              <a:t>Publications → </a:t>
            </a:r>
            <a:r>
              <a:rPr lang="en-US" sz="2000" dirty="0"/>
              <a:t>code used in papers</a:t>
            </a:r>
            <a:endParaRPr lang="en-BE" sz="2000" dirty="0"/>
          </a:p>
          <a:p>
            <a:pPr marL="457200" indent="-457200">
              <a:buClr>
                <a:schemeClr val="accent6"/>
              </a:buClr>
              <a:buAutoNum type="arabicPeriod"/>
            </a:pPr>
            <a:endParaRPr lang="en-BE" sz="2000" dirty="0"/>
          </a:p>
          <a:p>
            <a:pPr marL="457200" indent="-457200">
              <a:buClr>
                <a:schemeClr val="accent6"/>
              </a:buClr>
              <a:buAutoNum type="arabicPeriod"/>
            </a:pPr>
            <a:r>
              <a:rPr lang="en-US" sz="2400" dirty="0"/>
              <a:t>Vignettes → </a:t>
            </a:r>
            <a:r>
              <a:rPr lang="en-US" sz="2000" dirty="0"/>
              <a:t>tutorials, workflows, documentation</a:t>
            </a:r>
            <a:endParaRPr lang="en-BE" sz="2000" dirty="0"/>
          </a:p>
          <a:p>
            <a:pPr marL="457200" indent="-457200">
              <a:buClr>
                <a:schemeClr val="accent6"/>
              </a:buClr>
              <a:buAutoNum type="arabicPeriod"/>
            </a:pPr>
            <a:endParaRPr lang="en-BE" sz="2000" dirty="0"/>
          </a:p>
          <a:p>
            <a:pPr marL="457200" indent="-457200">
              <a:buClr>
                <a:schemeClr val="accent6"/>
              </a:buClr>
              <a:buAutoNum type="arabicPeriod"/>
            </a:pPr>
            <a:r>
              <a:rPr lang="en-US" sz="2400" dirty="0"/>
              <a:t>Presentations → </a:t>
            </a:r>
            <a:r>
              <a:rPr lang="en-US" sz="2000" dirty="0"/>
              <a:t>slides, seminar material</a:t>
            </a:r>
          </a:p>
          <a:p>
            <a:pPr marL="285750" indent="-285750">
              <a:buClr>
                <a:schemeClr val="accent6"/>
              </a:buClr>
              <a:buFont typeface="Arial" panose="020B0604020202020204" pitchFamily="34" charset="0"/>
              <a:buChar char="•"/>
            </a:pPr>
            <a:endParaRPr lang="en-US" sz="2400" dirty="0"/>
          </a:p>
          <a:p>
            <a:pPr marL="285750" indent="-285750">
              <a:buClr>
                <a:schemeClr val="accent6"/>
              </a:buClr>
              <a:buFont typeface="Arial" panose="020B0604020202020204" pitchFamily="34" charset="0"/>
              <a:buChar char="•"/>
            </a:pPr>
            <a:endParaRPr lang="en-US" sz="2400" dirty="0"/>
          </a:p>
          <a:p>
            <a:pPr marL="285750" indent="-285750">
              <a:buClr>
                <a:schemeClr val="accent6"/>
              </a:buClr>
              <a:buFont typeface="Arial" panose="020B0604020202020204" pitchFamily="34" charset="0"/>
              <a:buChar char="•"/>
            </a:pPr>
            <a:endParaRPr lang="en-US" sz="2400" dirty="0"/>
          </a:p>
          <a:p>
            <a:pPr marL="285750" indent="-285750">
              <a:buClr>
                <a:schemeClr val="accent6"/>
              </a:buClr>
              <a:buFont typeface="Arial" panose="020B0604020202020204" pitchFamily="34" charset="0"/>
              <a:buChar char="•"/>
            </a:pPr>
            <a:endParaRPr lang="en-US" sz="2400" dirty="0"/>
          </a:p>
          <a:p>
            <a:pPr marL="285750" indent="-285750">
              <a:buClr>
                <a:schemeClr val="accent6"/>
              </a:buClr>
              <a:buFont typeface="Arial" panose="020B0604020202020204" pitchFamily="34" charset="0"/>
              <a:buChar char="•"/>
            </a:pPr>
            <a:endParaRPr lang="en-US" sz="2400" dirty="0"/>
          </a:p>
          <a:p>
            <a:pPr marL="285750" indent="-285750">
              <a:buClr>
                <a:schemeClr val="accent6"/>
              </a:buClr>
              <a:buFont typeface="Arial" panose="020B0604020202020204" pitchFamily="34" charset="0"/>
              <a:buChar char="•"/>
            </a:pPr>
            <a:endParaRPr lang="en-US" sz="2400" dirty="0"/>
          </a:p>
          <a:p>
            <a:pPr marL="285750" indent="-285750">
              <a:buClr>
                <a:schemeClr val="accent6"/>
              </a:buClr>
              <a:buFont typeface="Arial" panose="020B0604020202020204" pitchFamily="34" charset="0"/>
              <a:buChar char="•"/>
            </a:pPr>
            <a:endParaRPr lang="en-US" sz="2400" dirty="0"/>
          </a:p>
          <a:p>
            <a:pPr marL="285750" indent="-285750">
              <a:buClr>
                <a:schemeClr val="accent6"/>
              </a:buClr>
              <a:buFont typeface="Arial" panose="020B0604020202020204" pitchFamily="34" charset="0"/>
              <a:buChar char="•"/>
            </a:pPr>
            <a:endParaRPr lang="en-US" sz="2400" dirty="0"/>
          </a:p>
          <a:p>
            <a:pPr marL="285750" indent="-285750">
              <a:buClr>
                <a:schemeClr val="accent6"/>
              </a:buClr>
              <a:buFont typeface="Arial" panose="020B0604020202020204" pitchFamily="34" charset="0"/>
              <a:buChar char="•"/>
            </a:pPr>
            <a:endParaRPr lang="en-US" sz="2400" dirty="0"/>
          </a:p>
          <a:p>
            <a:pPr marL="285750" indent="-285750">
              <a:buClr>
                <a:schemeClr val="accent6"/>
              </a:buClr>
              <a:buFont typeface="Arial" panose="020B0604020202020204" pitchFamily="34" charset="0"/>
              <a:buChar char="•"/>
            </a:pPr>
            <a:endParaRPr lang="en-US" sz="2400" dirty="0"/>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r>
              <a:rPr lang="en-US" sz="2400" dirty="0"/>
              <a:t>Naming conventions for repos (esp. publications)</a:t>
            </a:r>
            <a:endParaRPr lang="en-BE" sz="2400" dirty="0"/>
          </a:p>
        </p:txBody>
      </p:sp>
      <p:sp>
        <p:nvSpPr>
          <p:cNvPr id="4" name="Tijdelijke aanduiding voor dianummer 5">
            <a:extLst>
              <a:ext uri="{FF2B5EF4-FFF2-40B4-BE49-F238E27FC236}">
                <a16:creationId xmlns:a16="http://schemas.microsoft.com/office/drawing/2014/main" id="{CAA152BA-F6E4-B656-14FA-69D6106881FE}"/>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9</a:t>
            </a:fld>
            <a:endParaRPr lang="en-GB" dirty="0"/>
          </a:p>
        </p:txBody>
      </p:sp>
      <p:pic>
        <p:nvPicPr>
          <p:cNvPr id="9" name="Picture 8">
            <a:extLst>
              <a:ext uri="{FF2B5EF4-FFF2-40B4-BE49-F238E27FC236}">
                <a16:creationId xmlns:a16="http://schemas.microsoft.com/office/drawing/2014/main" id="{78803F8C-F160-FF87-9A59-01A011529110}"/>
              </a:ext>
            </a:extLst>
          </p:cNvPr>
          <p:cNvPicPr>
            <a:picLocks noChangeAspect="1"/>
          </p:cNvPicPr>
          <p:nvPr/>
        </p:nvPicPr>
        <p:blipFill>
          <a:blip r:embed="rId3"/>
          <a:srcRect r="24293" b="-423"/>
          <a:stretch>
            <a:fillRect/>
          </a:stretch>
        </p:blipFill>
        <p:spPr>
          <a:xfrm>
            <a:off x="8579768" y="3020804"/>
            <a:ext cx="2205570" cy="507600"/>
          </a:xfrm>
          <a:prstGeom prst="rect">
            <a:avLst/>
          </a:prstGeom>
        </p:spPr>
      </p:pic>
      <p:pic>
        <p:nvPicPr>
          <p:cNvPr id="13" name="Picture 12">
            <a:extLst>
              <a:ext uri="{FF2B5EF4-FFF2-40B4-BE49-F238E27FC236}">
                <a16:creationId xmlns:a16="http://schemas.microsoft.com/office/drawing/2014/main" id="{12893266-6991-5A40-1A5F-A7B5FDD28EAC}"/>
              </a:ext>
            </a:extLst>
          </p:cNvPr>
          <p:cNvPicPr>
            <a:picLocks noChangeAspect="1"/>
          </p:cNvPicPr>
          <p:nvPr/>
        </p:nvPicPr>
        <p:blipFill>
          <a:blip r:embed="rId4"/>
          <a:srcRect l="2186" t="-7208" r="25252" b="-8117"/>
          <a:stretch>
            <a:fillRect/>
          </a:stretch>
        </p:blipFill>
        <p:spPr>
          <a:xfrm>
            <a:off x="8579768" y="2539012"/>
            <a:ext cx="2188102" cy="507600"/>
          </a:xfrm>
          <a:prstGeom prst="rect">
            <a:avLst/>
          </a:prstGeom>
        </p:spPr>
      </p:pic>
      <p:pic>
        <p:nvPicPr>
          <p:cNvPr id="15" name="Picture 14">
            <a:extLst>
              <a:ext uri="{FF2B5EF4-FFF2-40B4-BE49-F238E27FC236}">
                <a16:creationId xmlns:a16="http://schemas.microsoft.com/office/drawing/2014/main" id="{E2A0E0E7-C721-2A9E-37C3-19058A891660}"/>
              </a:ext>
            </a:extLst>
          </p:cNvPr>
          <p:cNvPicPr>
            <a:picLocks noChangeAspect="1"/>
          </p:cNvPicPr>
          <p:nvPr/>
        </p:nvPicPr>
        <p:blipFill>
          <a:blip r:embed="rId5"/>
          <a:srcRect t="1" r="21436" b="-19826"/>
          <a:stretch>
            <a:fillRect/>
          </a:stretch>
        </p:blipFill>
        <p:spPr>
          <a:xfrm>
            <a:off x="8562153" y="3540255"/>
            <a:ext cx="2395437" cy="460800"/>
          </a:xfrm>
          <a:prstGeom prst="rect">
            <a:avLst/>
          </a:prstGeom>
        </p:spPr>
      </p:pic>
      <p:pic>
        <p:nvPicPr>
          <p:cNvPr id="17" name="Picture 16">
            <a:extLst>
              <a:ext uri="{FF2B5EF4-FFF2-40B4-BE49-F238E27FC236}">
                <a16:creationId xmlns:a16="http://schemas.microsoft.com/office/drawing/2014/main" id="{BE59CF02-2267-FF73-86B0-54DE382CADE5}"/>
              </a:ext>
            </a:extLst>
          </p:cNvPr>
          <p:cNvPicPr>
            <a:picLocks noChangeAspect="1"/>
          </p:cNvPicPr>
          <p:nvPr/>
        </p:nvPicPr>
        <p:blipFill>
          <a:blip r:embed="rId6"/>
          <a:srcRect r="16876" b="-89746"/>
          <a:stretch>
            <a:fillRect/>
          </a:stretch>
        </p:blipFill>
        <p:spPr>
          <a:xfrm>
            <a:off x="8588502" y="4529099"/>
            <a:ext cx="3078046" cy="645081"/>
          </a:xfrm>
          <a:prstGeom prst="rect">
            <a:avLst/>
          </a:prstGeom>
        </p:spPr>
      </p:pic>
      <p:pic>
        <p:nvPicPr>
          <p:cNvPr id="19" name="Picture 18">
            <a:extLst>
              <a:ext uri="{FF2B5EF4-FFF2-40B4-BE49-F238E27FC236}">
                <a16:creationId xmlns:a16="http://schemas.microsoft.com/office/drawing/2014/main" id="{5309127B-F564-07F2-8C48-89D4A9A0783A}"/>
              </a:ext>
            </a:extLst>
          </p:cNvPr>
          <p:cNvPicPr>
            <a:picLocks noChangeAspect="1"/>
          </p:cNvPicPr>
          <p:nvPr/>
        </p:nvPicPr>
        <p:blipFill>
          <a:blip r:embed="rId7"/>
          <a:srcRect r="15956" b="-112739"/>
          <a:stretch>
            <a:fillRect/>
          </a:stretch>
        </p:blipFill>
        <p:spPr>
          <a:xfrm>
            <a:off x="8554476" y="4045202"/>
            <a:ext cx="3112072" cy="721311"/>
          </a:xfrm>
          <a:prstGeom prst="rect">
            <a:avLst/>
          </a:prstGeom>
        </p:spPr>
      </p:pic>
    </p:spTree>
    <p:extLst>
      <p:ext uri="{BB962C8B-B14F-4D97-AF65-F5344CB8AC3E}">
        <p14:creationId xmlns:p14="http://schemas.microsoft.com/office/powerpoint/2010/main" val="2673101197"/>
      </p:ext>
    </p:extLst>
  </p:cSld>
  <p:clrMapOvr>
    <a:masterClrMapping/>
  </p:clrMapOvr>
  <p:transition spd="med">
    <p:fade/>
  </p:transition>
</p:sld>
</file>

<file path=ppt/theme/theme1.xml><?xml version="1.0" encoding="utf-8"?>
<a:theme xmlns:a="http://schemas.openxmlformats.org/drawingml/2006/main" name="VUB">
  <a:themeElements>
    <a:clrScheme name="VUB">
      <a:dk1>
        <a:sysClr val="windowText" lastClr="000000"/>
      </a:dk1>
      <a:lt1>
        <a:sysClr val="window" lastClr="FFFFFF"/>
      </a:lt1>
      <a:dk2>
        <a:srgbClr val="44546A"/>
      </a:dk2>
      <a:lt2>
        <a:srgbClr val="E7E6E6"/>
      </a:lt2>
      <a:accent1>
        <a:srgbClr val="184183"/>
      </a:accent1>
      <a:accent2>
        <a:srgbClr val="E84E0F"/>
      </a:accent2>
      <a:accent3>
        <a:srgbClr val="E8EBF2"/>
      </a:accent3>
      <a:accent4>
        <a:srgbClr val="E8F2F3"/>
      </a:accent4>
      <a:accent5>
        <a:srgbClr val="184183"/>
      </a:accent5>
      <a:accent6>
        <a:srgbClr val="E84E0F"/>
      </a:accent6>
      <a:hlink>
        <a:srgbClr val="0563C1"/>
      </a:hlink>
      <a:folHlink>
        <a:srgbClr val="954F72"/>
      </a:folHlink>
    </a:clrScheme>
    <a:fontScheme name="VUB">
      <a:majorFont>
        <a:latin typeface="ITC Avant Garde Gothic L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UB_Templateslides_Smartpresentations_ENG.pptx" id="{9BCC324A-AC86-49E5-A0D3-8A9A54D5BA4F}" vid="{67443126-529C-4E0E-AE5A-73A67E60CF86}"/>
    </a:ext>
  </a:extLst>
</a:theme>
</file>

<file path=ppt/theme/theme2.xml><?xml version="1.0" encoding="utf-8"?>
<a:theme xmlns:a="http://schemas.openxmlformats.org/drawingml/2006/main" name="VUB - Tips">
  <a:themeElements>
    <a:clrScheme name="VUB">
      <a:dk1>
        <a:sysClr val="windowText" lastClr="000000"/>
      </a:dk1>
      <a:lt1>
        <a:sysClr val="window" lastClr="FFFFFF"/>
      </a:lt1>
      <a:dk2>
        <a:srgbClr val="44546A"/>
      </a:dk2>
      <a:lt2>
        <a:srgbClr val="E7E6E6"/>
      </a:lt2>
      <a:accent1>
        <a:srgbClr val="184183"/>
      </a:accent1>
      <a:accent2>
        <a:srgbClr val="E84E0F"/>
      </a:accent2>
      <a:accent3>
        <a:srgbClr val="E8EBF2"/>
      </a:accent3>
      <a:accent4>
        <a:srgbClr val="E8F2F3"/>
      </a:accent4>
      <a:accent5>
        <a:srgbClr val="184183"/>
      </a:accent5>
      <a:accent6>
        <a:srgbClr val="E84E0F"/>
      </a:accent6>
      <a:hlink>
        <a:srgbClr val="0563C1"/>
      </a:hlink>
      <a:folHlink>
        <a:srgbClr val="954F72"/>
      </a:folHlink>
    </a:clrScheme>
    <a:fontScheme name="VUB">
      <a:majorFont>
        <a:latin typeface="ITC Avant Garde Gothic L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UB_Templateslides_Smartpresentations_ENG.pptx" id="{9BCC324A-AC86-49E5-A0D3-8A9A54D5BA4F}" vid="{865935C9-1D07-48CA-B10B-0253400B68D8}"/>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vub_templateslides_smartpresentations_eng</Template>
  <TotalTime>0</TotalTime>
  <Words>2280</Words>
  <Application>Microsoft Office PowerPoint</Application>
  <PresentationFormat>Widescreen</PresentationFormat>
  <Paragraphs>252</Paragraphs>
  <Slides>16</Slides>
  <Notes>16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Roboto</vt:lpstr>
      <vt:lpstr>Arial</vt:lpstr>
      <vt:lpstr>Roboto Light</vt:lpstr>
      <vt:lpstr>SourceSansPro-Regular</vt:lpstr>
      <vt:lpstr>Wingdings</vt:lpstr>
      <vt:lpstr>ITC Avant Garde Gothic LT</vt:lpstr>
      <vt:lpstr>Roboto Light</vt:lpstr>
      <vt:lpstr>VUB</vt:lpstr>
      <vt:lpstr>VUB - Tips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Paul Munoz</dc:creator>
  <cp:keywords>www.smartpresentations.be</cp:keywords>
  <cp:lastModifiedBy>Paul Munoz</cp:lastModifiedBy>
  <cp:revision>3</cp:revision>
  <dcterms:created xsi:type="dcterms:W3CDTF">2024-08-03T19:33:05Z</dcterms:created>
  <dcterms:modified xsi:type="dcterms:W3CDTF">2025-09-17T11:08:42Z</dcterms:modified>
  <cp:category>Made by Smartpresentations</cp:category>
</cp:coreProperties>
</file>